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3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85" r:id="rId1"/>
  </p:sldMasterIdLst>
  <p:notesMasterIdLst>
    <p:notesMasterId r:id="rId27"/>
  </p:notesMasterIdLst>
  <p:sldIdLst>
    <p:sldId id="256" r:id="rId2"/>
    <p:sldId id="283" r:id="rId3"/>
    <p:sldId id="260" r:id="rId4"/>
    <p:sldId id="261" r:id="rId5"/>
    <p:sldId id="270" r:id="rId6"/>
    <p:sldId id="273" r:id="rId7"/>
    <p:sldId id="281" r:id="rId8"/>
    <p:sldId id="285" r:id="rId9"/>
    <p:sldId id="282" r:id="rId10"/>
    <p:sldId id="262" r:id="rId11"/>
    <p:sldId id="284" r:id="rId12"/>
    <p:sldId id="279" r:id="rId13"/>
    <p:sldId id="286" r:id="rId14"/>
    <p:sldId id="280" r:id="rId15"/>
    <p:sldId id="272" r:id="rId16"/>
    <p:sldId id="275" r:id="rId17"/>
    <p:sldId id="276" r:id="rId18"/>
    <p:sldId id="277" r:id="rId19"/>
    <p:sldId id="278" r:id="rId20"/>
    <p:sldId id="266" r:id="rId21"/>
    <p:sldId id="287" r:id="rId22"/>
    <p:sldId id="263" r:id="rId23"/>
    <p:sldId id="267" r:id="rId24"/>
    <p:sldId id="268" r:id="rId25"/>
    <p:sldId id="269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13131"/>
    <a:srgbClr val="252525"/>
    <a:srgbClr val="1B1B1B"/>
    <a:srgbClr val="3D8000"/>
    <a:srgbClr val="342D84"/>
    <a:srgbClr val="FFCE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3420" autoAdjust="0"/>
  </p:normalViewPr>
  <p:slideViewPr>
    <p:cSldViewPr snapToGrid="0">
      <p:cViewPr varScale="1">
        <p:scale>
          <a:sx n="62" d="100"/>
          <a:sy n="62" d="100"/>
        </p:scale>
        <p:origin x="138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ernekar, Nimisha Satyaprasad" userId="afc948a4-fe9b-4771-b6ca-63459e69b678" providerId="ADAL" clId="{538936DC-9FEB-48A1-8AAC-E06113143218}"/>
    <pc:docChg chg="undo custSel addSld delSld modSld">
      <pc:chgData name="Vernekar, Nimisha Satyaprasad" userId="afc948a4-fe9b-4771-b6ca-63459e69b678" providerId="ADAL" clId="{538936DC-9FEB-48A1-8AAC-E06113143218}" dt="2024-10-07T02:53:59.914" v="6844" actId="6549"/>
      <pc:docMkLst>
        <pc:docMk/>
      </pc:docMkLst>
      <pc:sldChg chg="addSp delSp modSp mod modTransition setBg modNotesTx">
        <pc:chgData name="Vernekar, Nimisha Satyaprasad" userId="afc948a4-fe9b-4771-b6ca-63459e69b678" providerId="ADAL" clId="{538936DC-9FEB-48A1-8AAC-E06113143218}" dt="2024-10-07T02:53:59.914" v="6844" actId="6549"/>
        <pc:sldMkLst>
          <pc:docMk/>
          <pc:sldMk cId="948644526" sldId="256"/>
        </pc:sldMkLst>
        <pc:spChg chg="add del mod">
          <ac:chgData name="Vernekar, Nimisha Satyaprasad" userId="afc948a4-fe9b-4771-b6ca-63459e69b678" providerId="ADAL" clId="{538936DC-9FEB-48A1-8AAC-E06113143218}" dt="2024-09-22T02:48:24.547" v="33" actId="478"/>
          <ac:spMkLst>
            <pc:docMk/>
            <pc:sldMk cId="948644526" sldId="256"/>
            <ac:spMk id="2" creationId="{D16D8D51-0CC2-1C27-4979-3D1F0E34C520}"/>
          </ac:spMkLst>
        </pc:spChg>
        <pc:spChg chg="mod">
          <ac:chgData name="Vernekar, Nimisha Satyaprasad" userId="afc948a4-fe9b-4771-b6ca-63459e69b678" providerId="ADAL" clId="{538936DC-9FEB-48A1-8AAC-E06113143218}" dt="2024-09-22T02:54:17.568" v="116" actId="1076"/>
          <ac:spMkLst>
            <pc:docMk/>
            <pc:sldMk cId="948644526" sldId="256"/>
            <ac:spMk id="3" creationId="{5AC2A852-DD32-532F-EBC0-C54C89BE86B1}"/>
          </ac:spMkLst>
        </pc:spChg>
        <pc:spChg chg="mod">
          <ac:chgData name="Vernekar, Nimisha Satyaprasad" userId="afc948a4-fe9b-4771-b6ca-63459e69b678" providerId="ADAL" clId="{538936DC-9FEB-48A1-8AAC-E06113143218}" dt="2024-09-22T02:54:17.568" v="116" actId="1076"/>
          <ac:spMkLst>
            <pc:docMk/>
            <pc:sldMk cId="948644526" sldId="256"/>
            <ac:spMk id="4" creationId="{3B649306-4B70-8ADA-59E6-A661A7F35A74}"/>
          </ac:spMkLst>
        </pc:spChg>
        <pc:spChg chg="mod">
          <ac:chgData name="Vernekar, Nimisha Satyaprasad" userId="afc948a4-fe9b-4771-b6ca-63459e69b678" providerId="ADAL" clId="{538936DC-9FEB-48A1-8AAC-E06113143218}" dt="2024-09-24T23:31:02.602" v="6589"/>
          <ac:spMkLst>
            <pc:docMk/>
            <pc:sldMk cId="948644526" sldId="256"/>
            <ac:spMk id="5" creationId="{546574D7-B0ED-0E85-7FC6-4D4F305A78B1}"/>
          </ac:spMkLst>
        </pc:spChg>
        <pc:spChg chg="mod">
          <ac:chgData name="Vernekar, Nimisha Satyaprasad" userId="afc948a4-fe9b-4771-b6ca-63459e69b678" providerId="ADAL" clId="{538936DC-9FEB-48A1-8AAC-E06113143218}" dt="2024-09-24T23:31:02.602" v="6589"/>
          <ac:spMkLst>
            <pc:docMk/>
            <pc:sldMk cId="948644526" sldId="256"/>
            <ac:spMk id="6" creationId="{87B801BB-480C-B10B-486A-C0D40AE095B2}"/>
          </ac:spMkLst>
        </pc:spChg>
        <pc:spChg chg="mod">
          <ac:chgData name="Vernekar, Nimisha Satyaprasad" userId="afc948a4-fe9b-4771-b6ca-63459e69b678" providerId="ADAL" clId="{538936DC-9FEB-48A1-8AAC-E06113143218}" dt="2024-09-22T02:54:17.568" v="116" actId="1076"/>
          <ac:spMkLst>
            <pc:docMk/>
            <pc:sldMk cId="948644526" sldId="256"/>
            <ac:spMk id="7" creationId="{978F7C06-F5D3-3A15-1573-7329B4033281}"/>
          </ac:spMkLst>
        </pc:spChg>
        <pc:spChg chg="add mod">
          <ac:chgData name="Vernekar, Nimisha Satyaprasad" userId="afc948a4-fe9b-4771-b6ca-63459e69b678" providerId="ADAL" clId="{538936DC-9FEB-48A1-8AAC-E06113143218}" dt="2024-09-22T02:53:05.144" v="106" actId="1076"/>
          <ac:spMkLst>
            <pc:docMk/>
            <pc:sldMk cId="948644526" sldId="256"/>
            <ac:spMk id="9" creationId="{C0313F3F-13EA-A3F9-FC56-99B9DE016F51}"/>
          </ac:spMkLst>
        </pc:spChg>
        <pc:spChg chg="add mod">
          <ac:chgData name="Vernekar, Nimisha Satyaprasad" userId="afc948a4-fe9b-4771-b6ca-63459e69b678" providerId="ADAL" clId="{538936DC-9FEB-48A1-8AAC-E06113143218}" dt="2024-09-22T02:49:00.488" v="40" actId="14100"/>
          <ac:spMkLst>
            <pc:docMk/>
            <pc:sldMk cId="948644526" sldId="256"/>
            <ac:spMk id="12" creationId="{80E55E11-6A1A-E3E8-2368-33704802DEFF}"/>
          </ac:spMkLst>
        </pc:spChg>
        <pc:spChg chg="add del mod">
          <ac:chgData name="Vernekar, Nimisha Satyaprasad" userId="afc948a4-fe9b-4771-b6ca-63459e69b678" providerId="ADAL" clId="{538936DC-9FEB-48A1-8AAC-E06113143218}" dt="2024-09-22T02:48:22.687" v="32" actId="478"/>
          <ac:spMkLst>
            <pc:docMk/>
            <pc:sldMk cId="948644526" sldId="256"/>
            <ac:spMk id="14" creationId="{2E4F6339-1106-F723-5895-FD40FBC0E43A}"/>
          </ac:spMkLst>
        </pc:spChg>
        <pc:spChg chg="add del mod">
          <ac:chgData name="Vernekar, Nimisha Satyaprasad" userId="afc948a4-fe9b-4771-b6ca-63459e69b678" providerId="ADAL" clId="{538936DC-9FEB-48A1-8AAC-E06113143218}" dt="2024-09-22T02:48:27.210" v="34" actId="478"/>
          <ac:spMkLst>
            <pc:docMk/>
            <pc:sldMk cId="948644526" sldId="256"/>
            <ac:spMk id="16" creationId="{406CD4CF-F6A6-4B79-F0E5-CEA2C4B9FC95}"/>
          </ac:spMkLst>
        </pc:spChg>
        <pc:spChg chg="add mod">
          <ac:chgData name="Vernekar, Nimisha Satyaprasad" userId="afc948a4-fe9b-4771-b6ca-63459e69b678" providerId="ADAL" clId="{538936DC-9FEB-48A1-8AAC-E06113143218}" dt="2024-09-22T02:54:00.198" v="115" actId="571"/>
          <ac:spMkLst>
            <pc:docMk/>
            <pc:sldMk cId="948644526" sldId="256"/>
            <ac:spMk id="19" creationId="{2A5C56DA-5744-96A8-2A04-34EF63C2A2A9}"/>
          </ac:spMkLst>
        </pc:spChg>
        <pc:spChg chg="add mod">
          <ac:chgData name="Vernekar, Nimisha Satyaprasad" userId="afc948a4-fe9b-4771-b6ca-63459e69b678" providerId="ADAL" clId="{538936DC-9FEB-48A1-8AAC-E06113143218}" dt="2024-09-22T02:54:00.198" v="115" actId="571"/>
          <ac:spMkLst>
            <pc:docMk/>
            <pc:sldMk cId="948644526" sldId="256"/>
            <ac:spMk id="20" creationId="{56419A6F-06BB-5269-BFA7-07B84E2742BC}"/>
          </ac:spMkLst>
        </pc:spChg>
        <pc:picChg chg="del">
          <ac:chgData name="Vernekar, Nimisha Satyaprasad" userId="afc948a4-fe9b-4771-b6ca-63459e69b678" providerId="ADAL" clId="{538936DC-9FEB-48A1-8AAC-E06113143218}" dt="2024-09-22T02:49:06.638" v="41" actId="478"/>
          <ac:picMkLst>
            <pc:docMk/>
            <pc:sldMk cId="948644526" sldId="256"/>
            <ac:picMk id="10" creationId="{CF7787F0-537E-E3B7-D021-3A2FF8DB6D93}"/>
          </ac:picMkLst>
        </pc:picChg>
        <pc:picChg chg="add mod">
          <ac:chgData name="Vernekar, Nimisha Satyaprasad" userId="afc948a4-fe9b-4771-b6ca-63459e69b678" providerId="ADAL" clId="{538936DC-9FEB-48A1-8AAC-E06113143218}" dt="2024-09-22T02:53:53.471" v="113" actId="1076"/>
          <ac:picMkLst>
            <pc:docMk/>
            <pc:sldMk cId="948644526" sldId="256"/>
            <ac:picMk id="18" creationId="{9EA69B79-BFF2-539A-14F8-E2D32EC9B3D0}"/>
          </ac:picMkLst>
        </pc:picChg>
      </pc:sldChg>
      <pc:sldChg chg="modSp mod modTransition setBg modAnim modNotesTx">
        <pc:chgData name="Vernekar, Nimisha Satyaprasad" userId="afc948a4-fe9b-4771-b6ca-63459e69b678" providerId="ADAL" clId="{538936DC-9FEB-48A1-8AAC-E06113143218}" dt="2024-10-07T02:53:55.651" v="6842" actId="20577"/>
        <pc:sldMkLst>
          <pc:docMk/>
          <pc:sldMk cId="3983885543" sldId="260"/>
        </pc:sldMkLst>
        <pc:spChg chg="mod">
          <ac:chgData name="Vernekar, Nimisha Satyaprasad" userId="afc948a4-fe9b-4771-b6ca-63459e69b678" providerId="ADAL" clId="{538936DC-9FEB-48A1-8AAC-E06113143218}" dt="2024-09-24T23:31:02.602" v="6589"/>
          <ac:spMkLst>
            <pc:docMk/>
            <pc:sldMk cId="3983885543" sldId="260"/>
            <ac:spMk id="8" creationId="{8957B562-3BD8-F79B-6F4A-D005B30BBE54}"/>
          </ac:spMkLst>
        </pc:spChg>
        <pc:spChg chg="mod">
          <ac:chgData name="Vernekar, Nimisha Satyaprasad" userId="afc948a4-fe9b-4771-b6ca-63459e69b678" providerId="ADAL" clId="{538936DC-9FEB-48A1-8AAC-E06113143218}" dt="2024-09-24T23:31:02.602" v="6589"/>
          <ac:spMkLst>
            <pc:docMk/>
            <pc:sldMk cId="3983885543" sldId="260"/>
            <ac:spMk id="10" creationId="{5D386E58-CC73-7958-794A-50F7101C8FD2}"/>
          </ac:spMkLst>
        </pc:spChg>
        <pc:graphicFrameChg chg="mod">
          <ac:chgData name="Vernekar, Nimisha Satyaprasad" userId="afc948a4-fe9b-4771-b6ca-63459e69b678" providerId="ADAL" clId="{538936DC-9FEB-48A1-8AAC-E06113143218}" dt="2024-09-22T04:07:57.617" v="1086" actId="14100"/>
          <ac:graphicFrameMkLst>
            <pc:docMk/>
            <pc:sldMk cId="3983885543" sldId="260"/>
            <ac:graphicFrameMk id="9" creationId="{BF2DD82C-B3BE-C6D8-3508-744031204358}"/>
          </ac:graphicFrameMkLst>
        </pc:graphicFrameChg>
        <pc:picChg chg="mod">
          <ac:chgData name="Vernekar, Nimisha Satyaprasad" userId="afc948a4-fe9b-4771-b6ca-63459e69b678" providerId="ADAL" clId="{538936DC-9FEB-48A1-8AAC-E06113143218}" dt="2024-09-22T04:09:09.438" v="1172" actId="1037"/>
          <ac:picMkLst>
            <pc:docMk/>
            <pc:sldMk cId="3983885543" sldId="260"/>
            <ac:picMk id="12" creationId="{69F743D8-8BBE-9213-0573-78EECB2D1C82}"/>
          </ac:picMkLst>
        </pc:picChg>
      </pc:sldChg>
      <pc:sldChg chg="addSp delSp modSp mod modTransition setBg modAnim modNotesTx">
        <pc:chgData name="Vernekar, Nimisha Satyaprasad" userId="afc948a4-fe9b-4771-b6ca-63459e69b678" providerId="ADAL" clId="{538936DC-9FEB-48A1-8AAC-E06113143218}" dt="2024-09-24T23:31:02.602" v="6589"/>
        <pc:sldMkLst>
          <pc:docMk/>
          <pc:sldMk cId="1799603576" sldId="261"/>
        </pc:sldMkLst>
        <pc:spChg chg="mod">
          <ac:chgData name="Vernekar, Nimisha Satyaprasad" userId="afc948a4-fe9b-4771-b6ca-63459e69b678" providerId="ADAL" clId="{538936DC-9FEB-48A1-8AAC-E06113143218}" dt="2024-09-24T23:31:02.602" v="6589"/>
          <ac:spMkLst>
            <pc:docMk/>
            <pc:sldMk cId="1799603576" sldId="261"/>
            <ac:spMk id="7" creationId="{BA09A598-E27D-5B77-1D0E-0AE92A475836}"/>
          </ac:spMkLst>
        </pc:spChg>
        <pc:spChg chg="mod">
          <ac:chgData name="Vernekar, Nimisha Satyaprasad" userId="afc948a4-fe9b-4771-b6ca-63459e69b678" providerId="ADAL" clId="{538936DC-9FEB-48A1-8AAC-E06113143218}" dt="2024-09-24T23:31:02.602" v="6589"/>
          <ac:spMkLst>
            <pc:docMk/>
            <pc:sldMk cId="1799603576" sldId="261"/>
            <ac:spMk id="8" creationId="{EC435DE3-2BC7-050D-97A4-E3707B33E4A0}"/>
          </ac:spMkLst>
        </pc:spChg>
        <pc:grpChg chg="del">
          <ac:chgData name="Vernekar, Nimisha Satyaprasad" userId="afc948a4-fe9b-4771-b6ca-63459e69b678" providerId="ADAL" clId="{538936DC-9FEB-48A1-8AAC-E06113143218}" dt="2024-09-22T03:46:15.597" v="896" actId="478"/>
          <ac:grpSpMkLst>
            <pc:docMk/>
            <pc:sldMk cId="1799603576" sldId="261"/>
            <ac:grpSpMk id="25" creationId="{EF74F209-AD62-EEF8-D5E8-1A61689802C1}"/>
          </ac:grpSpMkLst>
        </pc:grpChg>
        <pc:picChg chg="add mod modCrop">
          <ac:chgData name="Vernekar, Nimisha Satyaprasad" userId="afc948a4-fe9b-4771-b6ca-63459e69b678" providerId="ADAL" clId="{538936DC-9FEB-48A1-8AAC-E06113143218}" dt="2024-09-22T03:48:52.962" v="959" actId="1076"/>
          <ac:picMkLst>
            <pc:docMk/>
            <pc:sldMk cId="1799603576" sldId="261"/>
            <ac:picMk id="4" creationId="{D3E3F5E4-3926-0527-DC4A-9144D555F5C3}"/>
          </ac:picMkLst>
        </pc:picChg>
        <pc:picChg chg="add mod modCrop">
          <ac:chgData name="Vernekar, Nimisha Satyaprasad" userId="afc948a4-fe9b-4771-b6ca-63459e69b678" providerId="ADAL" clId="{538936DC-9FEB-48A1-8AAC-E06113143218}" dt="2024-09-22T03:48:44.290" v="956" actId="1076"/>
          <ac:picMkLst>
            <pc:docMk/>
            <pc:sldMk cId="1799603576" sldId="261"/>
            <ac:picMk id="5" creationId="{AAB740CF-F69C-F904-4F47-EBC8C7FD253C}"/>
          </ac:picMkLst>
        </pc:picChg>
        <pc:picChg chg="mod modCrop">
          <ac:chgData name="Vernekar, Nimisha Satyaprasad" userId="afc948a4-fe9b-4771-b6ca-63459e69b678" providerId="ADAL" clId="{538936DC-9FEB-48A1-8AAC-E06113143218}" dt="2024-09-22T03:48:42.631" v="955" actId="1076"/>
          <ac:picMkLst>
            <pc:docMk/>
            <pc:sldMk cId="1799603576" sldId="261"/>
            <ac:picMk id="6" creationId="{61BB16E3-8EF8-A958-5787-8CACD2B266F6}"/>
          </ac:picMkLst>
        </pc:picChg>
        <pc:picChg chg="add mod modCrop">
          <ac:chgData name="Vernekar, Nimisha Satyaprasad" userId="afc948a4-fe9b-4771-b6ca-63459e69b678" providerId="ADAL" clId="{538936DC-9FEB-48A1-8AAC-E06113143218}" dt="2024-09-22T03:48:46.145" v="957" actId="1076"/>
          <ac:picMkLst>
            <pc:docMk/>
            <pc:sldMk cId="1799603576" sldId="261"/>
            <ac:picMk id="9" creationId="{17E86C0E-56B4-3DF2-CA01-6B5016A91FAE}"/>
          </ac:picMkLst>
        </pc:picChg>
        <pc:picChg chg="add mod modCrop">
          <ac:chgData name="Vernekar, Nimisha Satyaprasad" userId="afc948a4-fe9b-4771-b6ca-63459e69b678" providerId="ADAL" clId="{538936DC-9FEB-48A1-8AAC-E06113143218}" dt="2024-09-22T03:48:51.408" v="958" actId="1076"/>
          <ac:picMkLst>
            <pc:docMk/>
            <pc:sldMk cId="1799603576" sldId="261"/>
            <ac:picMk id="11" creationId="{B2254F23-390B-1F4D-FCCD-B9F649542A62}"/>
          </ac:picMkLst>
        </pc:picChg>
        <pc:cxnChg chg="mod">
          <ac:chgData name="Vernekar, Nimisha Satyaprasad" userId="afc948a4-fe9b-4771-b6ca-63459e69b678" providerId="ADAL" clId="{538936DC-9FEB-48A1-8AAC-E06113143218}" dt="2024-09-22T03:46:15.597" v="896" actId="478"/>
          <ac:cxnSpMkLst>
            <pc:docMk/>
            <pc:sldMk cId="1799603576" sldId="261"/>
            <ac:cxnSpMk id="19" creationId="{7C6159D4-C318-DE95-D49A-3BDE8BB532F3}"/>
          </ac:cxnSpMkLst>
        </pc:cxnChg>
        <pc:cxnChg chg="add mod">
          <ac:chgData name="Vernekar, Nimisha Satyaprasad" userId="afc948a4-fe9b-4771-b6ca-63459e69b678" providerId="ADAL" clId="{538936DC-9FEB-48A1-8AAC-E06113143218}" dt="2024-09-22T03:50:11.910" v="964" actId="17032"/>
          <ac:cxnSpMkLst>
            <pc:docMk/>
            <pc:sldMk cId="1799603576" sldId="261"/>
            <ac:cxnSpMk id="27" creationId="{3B9C7ECD-34A3-A0FD-0DB6-475080B6770B}"/>
          </ac:cxnSpMkLst>
        </pc:cxnChg>
        <pc:cxnChg chg="add del mod">
          <ac:chgData name="Vernekar, Nimisha Satyaprasad" userId="afc948a4-fe9b-4771-b6ca-63459e69b678" providerId="ADAL" clId="{538936DC-9FEB-48A1-8AAC-E06113143218}" dt="2024-09-22T03:50:24.905" v="967" actId="478"/>
          <ac:cxnSpMkLst>
            <pc:docMk/>
            <pc:sldMk cId="1799603576" sldId="261"/>
            <ac:cxnSpMk id="31" creationId="{3C89BB82-4B14-2990-5AD7-5752137AE0DE}"/>
          </ac:cxnSpMkLst>
        </pc:cxnChg>
        <pc:cxnChg chg="add mod">
          <ac:chgData name="Vernekar, Nimisha Satyaprasad" userId="afc948a4-fe9b-4771-b6ca-63459e69b678" providerId="ADAL" clId="{538936DC-9FEB-48A1-8AAC-E06113143218}" dt="2024-09-22T03:51:50.806" v="993" actId="17032"/>
          <ac:cxnSpMkLst>
            <pc:docMk/>
            <pc:sldMk cId="1799603576" sldId="261"/>
            <ac:cxnSpMk id="34" creationId="{63557DCE-75D9-D340-7D52-7141FFC0F1B3}"/>
          </ac:cxnSpMkLst>
        </pc:cxnChg>
        <pc:cxnChg chg="add mod">
          <ac:chgData name="Vernekar, Nimisha Satyaprasad" userId="afc948a4-fe9b-4771-b6ca-63459e69b678" providerId="ADAL" clId="{538936DC-9FEB-48A1-8AAC-E06113143218}" dt="2024-09-22T03:51:50.806" v="993" actId="17032"/>
          <ac:cxnSpMkLst>
            <pc:docMk/>
            <pc:sldMk cId="1799603576" sldId="261"/>
            <ac:cxnSpMk id="37" creationId="{319C0DCE-95D2-D4DE-D063-FCD0DAA9C878}"/>
          </ac:cxnSpMkLst>
        </pc:cxnChg>
        <pc:cxnChg chg="add del mod">
          <ac:chgData name="Vernekar, Nimisha Satyaprasad" userId="afc948a4-fe9b-4771-b6ca-63459e69b678" providerId="ADAL" clId="{538936DC-9FEB-48A1-8AAC-E06113143218}" dt="2024-09-22T03:51:21.419" v="985" actId="478"/>
          <ac:cxnSpMkLst>
            <pc:docMk/>
            <pc:sldMk cId="1799603576" sldId="261"/>
            <ac:cxnSpMk id="41" creationId="{A9556535-0839-588E-10F3-3801C9A8A8F6}"/>
          </ac:cxnSpMkLst>
        </pc:cxnChg>
        <pc:cxnChg chg="add mod">
          <ac:chgData name="Vernekar, Nimisha Satyaprasad" userId="afc948a4-fe9b-4771-b6ca-63459e69b678" providerId="ADAL" clId="{538936DC-9FEB-48A1-8AAC-E06113143218}" dt="2024-09-22T03:51:50.806" v="993" actId="17032"/>
          <ac:cxnSpMkLst>
            <pc:docMk/>
            <pc:sldMk cId="1799603576" sldId="261"/>
            <ac:cxnSpMk id="47" creationId="{7F757C61-346F-4C65-8E00-E827A699607E}"/>
          </ac:cxnSpMkLst>
        </pc:cxnChg>
      </pc:sldChg>
      <pc:sldChg chg="delSp modSp mod modTransition setBg delAnim modNotesTx">
        <pc:chgData name="Vernekar, Nimisha Satyaprasad" userId="afc948a4-fe9b-4771-b6ca-63459e69b678" providerId="ADAL" clId="{538936DC-9FEB-48A1-8AAC-E06113143218}" dt="2024-09-24T23:31:02.602" v="6589"/>
        <pc:sldMkLst>
          <pc:docMk/>
          <pc:sldMk cId="3615236670" sldId="262"/>
        </pc:sldMkLst>
        <pc:spChg chg="mod">
          <ac:chgData name="Vernekar, Nimisha Satyaprasad" userId="afc948a4-fe9b-4771-b6ca-63459e69b678" providerId="ADAL" clId="{538936DC-9FEB-48A1-8AAC-E06113143218}" dt="2024-09-22T19:33:36.936" v="2299" actId="1076"/>
          <ac:spMkLst>
            <pc:docMk/>
            <pc:sldMk cId="3615236670" sldId="262"/>
            <ac:spMk id="2" creationId="{2C27C304-5DB9-A1A4-B548-DC42766BD49F}"/>
          </ac:spMkLst>
        </pc:spChg>
        <pc:spChg chg="mod">
          <ac:chgData name="Vernekar, Nimisha Satyaprasad" userId="afc948a4-fe9b-4771-b6ca-63459e69b678" providerId="ADAL" clId="{538936DC-9FEB-48A1-8AAC-E06113143218}" dt="2024-09-22T19:33:51.888" v="2303" actId="1076"/>
          <ac:spMkLst>
            <pc:docMk/>
            <pc:sldMk cId="3615236670" sldId="262"/>
            <ac:spMk id="3" creationId="{3ECAE3AF-F7FF-B01B-4A24-41CF64D45F71}"/>
          </ac:spMkLst>
        </pc:spChg>
        <pc:spChg chg="mod">
          <ac:chgData name="Vernekar, Nimisha Satyaprasad" userId="afc948a4-fe9b-4771-b6ca-63459e69b678" providerId="ADAL" clId="{538936DC-9FEB-48A1-8AAC-E06113143218}" dt="2024-09-22T03:56:22.555" v="1037" actId="1076"/>
          <ac:spMkLst>
            <pc:docMk/>
            <pc:sldMk cId="3615236670" sldId="262"/>
            <ac:spMk id="5" creationId="{443A6C17-0864-6D38-BFF9-A78DA21D556D}"/>
          </ac:spMkLst>
        </pc:spChg>
        <pc:spChg chg="mod">
          <ac:chgData name="Vernekar, Nimisha Satyaprasad" userId="afc948a4-fe9b-4771-b6ca-63459e69b678" providerId="ADAL" clId="{538936DC-9FEB-48A1-8AAC-E06113143218}" dt="2024-09-24T23:31:02.602" v="6589"/>
          <ac:spMkLst>
            <pc:docMk/>
            <pc:sldMk cId="3615236670" sldId="262"/>
            <ac:spMk id="7" creationId="{F0B4292A-4E01-CEC0-D757-DA415F0E2AA0}"/>
          </ac:spMkLst>
        </pc:spChg>
        <pc:spChg chg="mod">
          <ac:chgData name="Vernekar, Nimisha Satyaprasad" userId="afc948a4-fe9b-4771-b6ca-63459e69b678" providerId="ADAL" clId="{538936DC-9FEB-48A1-8AAC-E06113143218}" dt="2024-09-22T03:56:16.297" v="1036" actId="1076"/>
          <ac:spMkLst>
            <pc:docMk/>
            <pc:sldMk cId="3615236670" sldId="262"/>
            <ac:spMk id="8" creationId="{78720102-05C7-2797-1A8F-131CA368C0EA}"/>
          </ac:spMkLst>
        </pc:spChg>
        <pc:spChg chg="mod">
          <ac:chgData name="Vernekar, Nimisha Satyaprasad" userId="afc948a4-fe9b-4771-b6ca-63459e69b678" providerId="ADAL" clId="{538936DC-9FEB-48A1-8AAC-E06113143218}" dt="2024-09-23T04:32:47.206" v="5415" actId="2085"/>
          <ac:spMkLst>
            <pc:docMk/>
            <pc:sldMk cId="3615236670" sldId="262"/>
            <ac:spMk id="9" creationId="{9BA78895-FD48-B408-DE6F-86E363ED8D71}"/>
          </ac:spMkLst>
        </pc:spChg>
        <pc:spChg chg="del mod">
          <ac:chgData name="Vernekar, Nimisha Satyaprasad" userId="afc948a4-fe9b-4771-b6ca-63459e69b678" providerId="ADAL" clId="{538936DC-9FEB-48A1-8AAC-E06113143218}" dt="2024-09-22T03:56:55.039" v="1039" actId="478"/>
          <ac:spMkLst>
            <pc:docMk/>
            <pc:sldMk cId="3615236670" sldId="262"/>
            <ac:spMk id="11" creationId="{4DF65293-68B2-98BD-B8FD-1FCCD9C9CE9E}"/>
          </ac:spMkLst>
        </pc:spChg>
        <pc:spChg chg="mod">
          <ac:chgData name="Vernekar, Nimisha Satyaprasad" userId="afc948a4-fe9b-4771-b6ca-63459e69b678" providerId="ADAL" clId="{538936DC-9FEB-48A1-8AAC-E06113143218}" dt="2024-09-22T03:56:16.297" v="1036" actId="1076"/>
          <ac:spMkLst>
            <pc:docMk/>
            <pc:sldMk cId="3615236670" sldId="262"/>
            <ac:spMk id="12" creationId="{7039BF31-EC62-5F2F-8B1C-3F098B80CA73}"/>
          </ac:spMkLst>
        </pc:spChg>
        <pc:spChg chg="mod">
          <ac:chgData name="Vernekar, Nimisha Satyaprasad" userId="afc948a4-fe9b-4771-b6ca-63459e69b678" providerId="ADAL" clId="{538936DC-9FEB-48A1-8AAC-E06113143218}" dt="2024-09-22T03:56:16.297" v="1036" actId="1076"/>
          <ac:spMkLst>
            <pc:docMk/>
            <pc:sldMk cId="3615236670" sldId="262"/>
            <ac:spMk id="13" creationId="{77459BD1-2912-F538-DD55-037B48A8EE6C}"/>
          </ac:spMkLst>
        </pc:spChg>
        <pc:spChg chg="mod">
          <ac:chgData name="Vernekar, Nimisha Satyaprasad" userId="afc948a4-fe9b-4771-b6ca-63459e69b678" providerId="ADAL" clId="{538936DC-9FEB-48A1-8AAC-E06113143218}" dt="2024-09-22T03:56:16.297" v="1036" actId="1076"/>
          <ac:spMkLst>
            <pc:docMk/>
            <pc:sldMk cId="3615236670" sldId="262"/>
            <ac:spMk id="14" creationId="{A2F28F67-E2A9-E105-87C5-E2AC3A3566DC}"/>
          </ac:spMkLst>
        </pc:spChg>
        <pc:spChg chg="mod">
          <ac:chgData name="Vernekar, Nimisha Satyaprasad" userId="afc948a4-fe9b-4771-b6ca-63459e69b678" providerId="ADAL" clId="{538936DC-9FEB-48A1-8AAC-E06113143218}" dt="2024-09-22T03:56:16.297" v="1036" actId="1076"/>
          <ac:spMkLst>
            <pc:docMk/>
            <pc:sldMk cId="3615236670" sldId="262"/>
            <ac:spMk id="15" creationId="{051D2ED8-5489-9191-1AA8-61098170A2F5}"/>
          </ac:spMkLst>
        </pc:spChg>
        <pc:spChg chg="mod">
          <ac:chgData name="Vernekar, Nimisha Satyaprasad" userId="afc948a4-fe9b-4771-b6ca-63459e69b678" providerId="ADAL" clId="{538936DC-9FEB-48A1-8AAC-E06113143218}" dt="2024-09-22T03:56:16.297" v="1036" actId="1076"/>
          <ac:spMkLst>
            <pc:docMk/>
            <pc:sldMk cId="3615236670" sldId="262"/>
            <ac:spMk id="16" creationId="{20A0E16D-5B8E-977B-6594-E9619439A3A4}"/>
          </ac:spMkLst>
        </pc:spChg>
        <pc:spChg chg="mod">
          <ac:chgData name="Vernekar, Nimisha Satyaprasad" userId="afc948a4-fe9b-4771-b6ca-63459e69b678" providerId="ADAL" clId="{538936DC-9FEB-48A1-8AAC-E06113143218}" dt="2024-09-22T03:56:16.297" v="1036" actId="1076"/>
          <ac:spMkLst>
            <pc:docMk/>
            <pc:sldMk cId="3615236670" sldId="262"/>
            <ac:spMk id="17" creationId="{70CDE6CB-A2BD-0EA2-A6B8-9A3C1644B5A9}"/>
          </ac:spMkLst>
        </pc:spChg>
        <pc:spChg chg="mod">
          <ac:chgData name="Vernekar, Nimisha Satyaprasad" userId="afc948a4-fe9b-4771-b6ca-63459e69b678" providerId="ADAL" clId="{538936DC-9FEB-48A1-8AAC-E06113143218}" dt="2024-09-22T03:56:16.297" v="1036" actId="1076"/>
          <ac:spMkLst>
            <pc:docMk/>
            <pc:sldMk cId="3615236670" sldId="262"/>
            <ac:spMk id="18" creationId="{566E4C71-00A9-97C4-924D-DEB4D1271313}"/>
          </ac:spMkLst>
        </pc:spChg>
        <pc:spChg chg="mod">
          <ac:chgData name="Vernekar, Nimisha Satyaprasad" userId="afc948a4-fe9b-4771-b6ca-63459e69b678" providerId="ADAL" clId="{538936DC-9FEB-48A1-8AAC-E06113143218}" dt="2024-09-22T03:56:16.297" v="1036" actId="1076"/>
          <ac:spMkLst>
            <pc:docMk/>
            <pc:sldMk cId="3615236670" sldId="262"/>
            <ac:spMk id="19" creationId="{B2FA1897-22C5-FC46-9392-4424926D0095}"/>
          </ac:spMkLst>
        </pc:spChg>
        <pc:spChg chg="mod">
          <ac:chgData name="Vernekar, Nimisha Satyaprasad" userId="afc948a4-fe9b-4771-b6ca-63459e69b678" providerId="ADAL" clId="{538936DC-9FEB-48A1-8AAC-E06113143218}" dt="2024-09-22T03:56:16.297" v="1036" actId="1076"/>
          <ac:spMkLst>
            <pc:docMk/>
            <pc:sldMk cId="3615236670" sldId="262"/>
            <ac:spMk id="20" creationId="{ECE3CA4B-BE10-175F-79DE-311BB715E394}"/>
          </ac:spMkLst>
        </pc:spChg>
        <pc:spChg chg="mod">
          <ac:chgData name="Vernekar, Nimisha Satyaprasad" userId="afc948a4-fe9b-4771-b6ca-63459e69b678" providerId="ADAL" clId="{538936DC-9FEB-48A1-8AAC-E06113143218}" dt="2024-09-22T03:56:16.297" v="1036" actId="1076"/>
          <ac:spMkLst>
            <pc:docMk/>
            <pc:sldMk cId="3615236670" sldId="262"/>
            <ac:spMk id="21" creationId="{C7A3FA1E-3EE2-8D90-9AEB-7C86B0AFB4F5}"/>
          </ac:spMkLst>
        </pc:spChg>
        <pc:spChg chg="mod">
          <ac:chgData name="Vernekar, Nimisha Satyaprasad" userId="afc948a4-fe9b-4771-b6ca-63459e69b678" providerId="ADAL" clId="{538936DC-9FEB-48A1-8AAC-E06113143218}" dt="2024-09-22T03:56:16.297" v="1036" actId="1076"/>
          <ac:spMkLst>
            <pc:docMk/>
            <pc:sldMk cId="3615236670" sldId="262"/>
            <ac:spMk id="22" creationId="{0E5C131B-5361-DA6C-8C7C-76135F72DCFF}"/>
          </ac:spMkLst>
        </pc:spChg>
        <pc:spChg chg="mod">
          <ac:chgData name="Vernekar, Nimisha Satyaprasad" userId="afc948a4-fe9b-4771-b6ca-63459e69b678" providerId="ADAL" clId="{538936DC-9FEB-48A1-8AAC-E06113143218}" dt="2024-09-22T03:56:16.297" v="1036" actId="1076"/>
          <ac:spMkLst>
            <pc:docMk/>
            <pc:sldMk cId="3615236670" sldId="262"/>
            <ac:spMk id="23" creationId="{117F660C-3965-DD2A-BCD3-8BFBF4795D8A}"/>
          </ac:spMkLst>
        </pc:spChg>
        <pc:spChg chg="mod">
          <ac:chgData name="Vernekar, Nimisha Satyaprasad" userId="afc948a4-fe9b-4771-b6ca-63459e69b678" providerId="ADAL" clId="{538936DC-9FEB-48A1-8AAC-E06113143218}" dt="2024-09-22T03:56:16.297" v="1036" actId="1076"/>
          <ac:spMkLst>
            <pc:docMk/>
            <pc:sldMk cId="3615236670" sldId="262"/>
            <ac:spMk id="24" creationId="{E3BC7C5C-1BD3-E7B3-34FF-CC4E0646D505}"/>
          </ac:spMkLst>
        </pc:spChg>
        <pc:spChg chg="mod">
          <ac:chgData name="Vernekar, Nimisha Satyaprasad" userId="afc948a4-fe9b-4771-b6ca-63459e69b678" providerId="ADAL" clId="{538936DC-9FEB-48A1-8AAC-E06113143218}" dt="2024-09-22T03:56:16.297" v="1036" actId="1076"/>
          <ac:spMkLst>
            <pc:docMk/>
            <pc:sldMk cId="3615236670" sldId="262"/>
            <ac:spMk id="25" creationId="{EA5B35F0-99A5-59B8-BE56-6633C2305CEE}"/>
          </ac:spMkLst>
        </pc:spChg>
        <pc:spChg chg="mod">
          <ac:chgData name="Vernekar, Nimisha Satyaprasad" userId="afc948a4-fe9b-4771-b6ca-63459e69b678" providerId="ADAL" clId="{538936DC-9FEB-48A1-8AAC-E06113143218}" dt="2024-09-22T03:56:16.297" v="1036" actId="1076"/>
          <ac:spMkLst>
            <pc:docMk/>
            <pc:sldMk cId="3615236670" sldId="262"/>
            <ac:spMk id="26" creationId="{FF3159D0-F738-1003-CFF9-FDA69DE573E7}"/>
          </ac:spMkLst>
        </pc:spChg>
        <pc:spChg chg="mod">
          <ac:chgData name="Vernekar, Nimisha Satyaprasad" userId="afc948a4-fe9b-4771-b6ca-63459e69b678" providerId="ADAL" clId="{538936DC-9FEB-48A1-8AAC-E06113143218}" dt="2024-09-22T03:56:16.297" v="1036" actId="1076"/>
          <ac:spMkLst>
            <pc:docMk/>
            <pc:sldMk cId="3615236670" sldId="262"/>
            <ac:spMk id="90" creationId="{22FA8824-598C-04D0-7E0F-ED080699D22D}"/>
          </ac:spMkLst>
        </pc:spChg>
        <pc:spChg chg="mod">
          <ac:chgData name="Vernekar, Nimisha Satyaprasad" userId="afc948a4-fe9b-4771-b6ca-63459e69b678" providerId="ADAL" clId="{538936DC-9FEB-48A1-8AAC-E06113143218}" dt="2024-09-22T03:56:16.297" v="1036" actId="1076"/>
          <ac:spMkLst>
            <pc:docMk/>
            <pc:sldMk cId="3615236670" sldId="262"/>
            <ac:spMk id="91" creationId="{D3CF7EAE-11DA-8FC9-322C-119C7C894BE3}"/>
          </ac:spMkLst>
        </pc:spChg>
        <pc:spChg chg="mod">
          <ac:chgData name="Vernekar, Nimisha Satyaprasad" userId="afc948a4-fe9b-4771-b6ca-63459e69b678" providerId="ADAL" clId="{538936DC-9FEB-48A1-8AAC-E06113143218}" dt="2024-09-22T03:56:16.297" v="1036" actId="1076"/>
          <ac:spMkLst>
            <pc:docMk/>
            <pc:sldMk cId="3615236670" sldId="262"/>
            <ac:spMk id="92" creationId="{238D35B0-DB37-E5B9-9163-38DB5D81FD66}"/>
          </ac:spMkLst>
        </pc:spChg>
        <pc:spChg chg="mod">
          <ac:chgData name="Vernekar, Nimisha Satyaprasad" userId="afc948a4-fe9b-4771-b6ca-63459e69b678" providerId="ADAL" clId="{538936DC-9FEB-48A1-8AAC-E06113143218}" dt="2024-09-22T03:56:16.297" v="1036" actId="1076"/>
          <ac:spMkLst>
            <pc:docMk/>
            <pc:sldMk cId="3615236670" sldId="262"/>
            <ac:spMk id="93" creationId="{5D770F36-4CF7-F153-B313-492F89477598}"/>
          </ac:spMkLst>
        </pc:spChg>
        <pc:spChg chg="mod">
          <ac:chgData name="Vernekar, Nimisha Satyaprasad" userId="afc948a4-fe9b-4771-b6ca-63459e69b678" providerId="ADAL" clId="{538936DC-9FEB-48A1-8AAC-E06113143218}" dt="2024-09-22T03:56:16.297" v="1036" actId="1076"/>
          <ac:spMkLst>
            <pc:docMk/>
            <pc:sldMk cId="3615236670" sldId="262"/>
            <ac:spMk id="94" creationId="{8C7887B1-C49C-A0F2-B536-E11CF14DE6B8}"/>
          </ac:spMkLst>
        </pc:spChg>
        <pc:spChg chg="mod">
          <ac:chgData name="Vernekar, Nimisha Satyaprasad" userId="afc948a4-fe9b-4771-b6ca-63459e69b678" providerId="ADAL" clId="{538936DC-9FEB-48A1-8AAC-E06113143218}" dt="2024-09-22T03:56:16.297" v="1036" actId="1076"/>
          <ac:spMkLst>
            <pc:docMk/>
            <pc:sldMk cId="3615236670" sldId="262"/>
            <ac:spMk id="95" creationId="{3957AAA6-636F-3B9B-D0C2-8207294C6F71}"/>
          </ac:spMkLst>
        </pc:spChg>
        <pc:spChg chg="mod">
          <ac:chgData name="Vernekar, Nimisha Satyaprasad" userId="afc948a4-fe9b-4771-b6ca-63459e69b678" providerId="ADAL" clId="{538936DC-9FEB-48A1-8AAC-E06113143218}" dt="2024-09-22T03:56:16.297" v="1036" actId="1076"/>
          <ac:spMkLst>
            <pc:docMk/>
            <pc:sldMk cId="3615236670" sldId="262"/>
            <ac:spMk id="241" creationId="{84B33B2D-514D-6D56-C72D-6F77B8595BCF}"/>
          </ac:spMkLst>
        </pc:spChg>
        <pc:spChg chg="mod">
          <ac:chgData name="Vernekar, Nimisha Satyaprasad" userId="afc948a4-fe9b-4771-b6ca-63459e69b678" providerId="ADAL" clId="{538936DC-9FEB-48A1-8AAC-E06113143218}" dt="2024-09-22T03:56:16.297" v="1036" actId="1076"/>
          <ac:spMkLst>
            <pc:docMk/>
            <pc:sldMk cId="3615236670" sldId="262"/>
            <ac:spMk id="242" creationId="{D2F54115-B285-12AC-24A9-8745694030B1}"/>
          </ac:spMkLst>
        </pc:spChg>
        <pc:spChg chg="mod">
          <ac:chgData name="Vernekar, Nimisha Satyaprasad" userId="afc948a4-fe9b-4771-b6ca-63459e69b678" providerId="ADAL" clId="{538936DC-9FEB-48A1-8AAC-E06113143218}" dt="2024-09-22T03:56:16.297" v="1036" actId="1076"/>
          <ac:spMkLst>
            <pc:docMk/>
            <pc:sldMk cId="3615236670" sldId="262"/>
            <ac:spMk id="243" creationId="{4C9CC375-D4B0-32AF-C1E2-16B37E1D0362}"/>
          </ac:spMkLst>
        </pc:spChg>
        <pc:spChg chg="mod">
          <ac:chgData name="Vernekar, Nimisha Satyaprasad" userId="afc948a4-fe9b-4771-b6ca-63459e69b678" providerId="ADAL" clId="{538936DC-9FEB-48A1-8AAC-E06113143218}" dt="2024-09-22T03:56:16.297" v="1036" actId="1076"/>
          <ac:spMkLst>
            <pc:docMk/>
            <pc:sldMk cId="3615236670" sldId="262"/>
            <ac:spMk id="244" creationId="{C4EBDF69-A968-2401-1FC9-9C2BAAE9E664}"/>
          </ac:spMkLst>
        </pc:spChg>
        <pc:spChg chg="mod">
          <ac:chgData name="Vernekar, Nimisha Satyaprasad" userId="afc948a4-fe9b-4771-b6ca-63459e69b678" providerId="ADAL" clId="{538936DC-9FEB-48A1-8AAC-E06113143218}" dt="2024-09-22T03:56:16.297" v="1036" actId="1076"/>
          <ac:spMkLst>
            <pc:docMk/>
            <pc:sldMk cId="3615236670" sldId="262"/>
            <ac:spMk id="245" creationId="{DE087BD4-0D0F-2376-08AF-D5E226A8C537}"/>
          </ac:spMkLst>
        </pc:spChg>
        <pc:spChg chg="mod">
          <ac:chgData name="Vernekar, Nimisha Satyaprasad" userId="afc948a4-fe9b-4771-b6ca-63459e69b678" providerId="ADAL" clId="{538936DC-9FEB-48A1-8AAC-E06113143218}" dt="2024-09-22T03:56:16.297" v="1036" actId="1076"/>
          <ac:spMkLst>
            <pc:docMk/>
            <pc:sldMk cId="3615236670" sldId="262"/>
            <ac:spMk id="246" creationId="{145649B9-2C22-1225-90D7-955C488BF28D}"/>
          </ac:spMkLst>
        </pc:spChg>
        <pc:spChg chg="mod">
          <ac:chgData name="Vernekar, Nimisha Satyaprasad" userId="afc948a4-fe9b-4771-b6ca-63459e69b678" providerId="ADAL" clId="{538936DC-9FEB-48A1-8AAC-E06113143218}" dt="2024-09-22T03:56:16.297" v="1036" actId="1076"/>
          <ac:spMkLst>
            <pc:docMk/>
            <pc:sldMk cId="3615236670" sldId="262"/>
            <ac:spMk id="247" creationId="{123E144C-168E-5950-CD24-AA91B572950F}"/>
          </ac:spMkLst>
        </pc:spChg>
        <pc:spChg chg="mod">
          <ac:chgData name="Vernekar, Nimisha Satyaprasad" userId="afc948a4-fe9b-4771-b6ca-63459e69b678" providerId="ADAL" clId="{538936DC-9FEB-48A1-8AAC-E06113143218}" dt="2024-09-22T03:56:16.297" v="1036" actId="1076"/>
          <ac:spMkLst>
            <pc:docMk/>
            <pc:sldMk cId="3615236670" sldId="262"/>
            <ac:spMk id="248" creationId="{1E617039-8B3B-FD9A-AF64-7670107B1899}"/>
          </ac:spMkLst>
        </pc:spChg>
        <pc:spChg chg="mod">
          <ac:chgData name="Vernekar, Nimisha Satyaprasad" userId="afc948a4-fe9b-4771-b6ca-63459e69b678" providerId="ADAL" clId="{538936DC-9FEB-48A1-8AAC-E06113143218}" dt="2024-09-22T03:56:16.297" v="1036" actId="1076"/>
          <ac:spMkLst>
            <pc:docMk/>
            <pc:sldMk cId="3615236670" sldId="262"/>
            <ac:spMk id="249" creationId="{93AA6FAA-4F04-1196-2362-229551806E36}"/>
          </ac:spMkLst>
        </pc:spChg>
        <pc:spChg chg="mod">
          <ac:chgData name="Vernekar, Nimisha Satyaprasad" userId="afc948a4-fe9b-4771-b6ca-63459e69b678" providerId="ADAL" clId="{538936DC-9FEB-48A1-8AAC-E06113143218}" dt="2024-09-22T03:56:16.297" v="1036" actId="1076"/>
          <ac:spMkLst>
            <pc:docMk/>
            <pc:sldMk cId="3615236670" sldId="262"/>
            <ac:spMk id="250" creationId="{041F9712-AF96-3178-86BE-06E188A8B087}"/>
          </ac:spMkLst>
        </pc:spChg>
        <pc:spChg chg="mod">
          <ac:chgData name="Vernekar, Nimisha Satyaprasad" userId="afc948a4-fe9b-4771-b6ca-63459e69b678" providerId="ADAL" clId="{538936DC-9FEB-48A1-8AAC-E06113143218}" dt="2024-09-22T03:56:16.297" v="1036" actId="1076"/>
          <ac:spMkLst>
            <pc:docMk/>
            <pc:sldMk cId="3615236670" sldId="262"/>
            <ac:spMk id="251" creationId="{D6583ABD-74F9-5AE0-8FFA-AA7F296FF5A9}"/>
          </ac:spMkLst>
        </pc:spChg>
        <pc:spChg chg="mod">
          <ac:chgData name="Vernekar, Nimisha Satyaprasad" userId="afc948a4-fe9b-4771-b6ca-63459e69b678" providerId="ADAL" clId="{538936DC-9FEB-48A1-8AAC-E06113143218}" dt="2024-09-22T03:56:16.297" v="1036" actId="1076"/>
          <ac:spMkLst>
            <pc:docMk/>
            <pc:sldMk cId="3615236670" sldId="262"/>
            <ac:spMk id="252" creationId="{C743E4FE-AFCA-8584-9C64-65AA24FBF788}"/>
          </ac:spMkLst>
        </pc:spChg>
        <pc:spChg chg="mod">
          <ac:chgData name="Vernekar, Nimisha Satyaprasad" userId="afc948a4-fe9b-4771-b6ca-63459e69b678" providerId="ADAL" clId="{538936DC-9FEB-48A1-8AAC-E06113143218}" dt="2024-09-22T03:56:16.297" v="1036" actId="1076"/>
          <ac:spMkLst>
            <pc:docMk/>
            <pc:sldMk cId="3615236670" sldId="262"/>
            <ac:spMk id="253" creationId="{E2391FBE-3428-F695-EDE3-32D2734C0EAB}"/>
          </ac:spMkLst>
        </pc:spChg>
        <pc:spChg chg="mod">
          <ac:chgData name="Vernekar, Nimisha Satyaprasad" userId="afc948a4-fe9b-4771-b6ca-63459e69b678" providerId="ADAL" clId="{538936DC-9FEB-48A1-8AAC-E06113143218}" dt="2024-09-22T03:56:16.297" v="1036" actId="1076"/>
          <ac:spMkLst>
            <pc:docMk/>
            <pc:sldMk cId="3615236670" sldId="262"/>
            <ac:spMk id="254" creationId="{29159C6C-9153-3B1B-AF9A-A2233D9EBDD9}"/>
          </ac:spMkLst>
        </pc:spChg>
        <pc:spChg chg="mod">
          <ac:chgData name="Vernekar, Nimisha Satyaprasad" userId="afc948a4-fe9b-4771-b6ca-63459e69b678" providerId="ADAL" clId="{538936DC-9FEB-48A1-8AAC-E06113143218}" dt="2024-09-22T03:56:16.297" v="1036" actId="1076"/>
          <ac:spMkLst>
            <pc:docMk/>
            <pc:sldMk cId="3615236670" sldId="262"/>
            <ac:spMk id="255" creationId="{4DD53511-B500-471F-AF1F-9697CE15F176}"/>
          </ac:spMkLst>
        </pc:spChg>
        <pc:spChg chg="mod">
          <ac:chgData name="Vernekar, Nimisha Satyaprasad" userId="afc948a4-fe9b-4771-b6ca-63459e69b678" providerId="ADAL" clId="{538936DC-9FEB-48A1-8AAC-E06113143218}" dt="2024-09-22T03:56:16.297" v="1036" actId="1076"/>
          <ac:spMkLst>
            <pc:docMk/>
            <pc:sldMk cId="3615236670" sldId="262"/>
            <ac:spMk id="292" creationId="{39592F9D-498D-C8E3-6A9C-4B153AAC0F00}"/>
          </ac:spMkLst>
        </pc:spChg>
        <pc:spChg chg="mod">
          <ac:chgData name="Vernekar, Nimisha Satyaprasad" userId="afc948a4-fe9b-4771-b6ca-63459e69b678" providerId="ADAL" clId="{538936DC-9FEB-48A1-8AAC-E06113143218}" dt="2024-09-22T03:56:16.297" v="1036" actId="1076"/>
          <ac:spMkLst>
            <pc:docMk/>
            <pc:sldMk cId="3615236670" sldId="262"/>
            <ac:spMk id="293" creationId="{6F1EAA7A-8F12-13BC-285A-61DE5786BDA6}"/>
          </ac:spMkLst>
        </pc:spChg>
        <pc:spChg chg="mod">
          <ac:chgData name="Vernekar, Nimisha Satyaprasad" userId="afc948a4-fe9b-4771-b6ca-63459e69b678" providerId="ADAL" clId="{538936DC-9FEB-48A1-8AAC-E06113143218}" dt="2024-09-22T03:56:16.297" v="1036" actId="1076"/>
          <ac:spMkLst>
            <pc:docMk/>
            <pc:sldMk cId="3615236670" sldId="262"/>
            <ac:spMk id="294" creationId="{C5F48D36-8E74-77B7-3DB3-E568EEE65408}"/>
          </ac:spMkLst>
        </pc:spChg>
        <pc:spChg chg="mod">
          <ac:chgData name="Vernekar, Nimisha Satyaprasad" userId="afc948a4-fe9b-4771-b6ca-63459e69b678" providerId="ADAL" clId="{538936DC-9FEB-48A1-8AAC-E06113143218}" dt="2024-09-22T03:56:16.297" v="1036" actId="1076"/>
          <ac:spMkLst>
            <pc:docMk/>
            <pc:sldMk cId="3615236670" sldId="262"/>
            <ac:spMk id="295" creationId="{2274F884-4F85-4FC2-09C7-3BFE54763851}"/>
          </ac:spMkLst>
        </pc:spChg>
        <pc:spChg chg="mod">
          <ac:chgData name="Vernekar, Nimisha Satyaprasad" userId="afc948a4-fe9b-4771-b6ca-63459e69b678" providerId="ADAL" clId="{538936DC-9FEB-48A1-8AAC-E06113143218}" dt="2024-09-22T03:56:16.297" v="1036" actId="1076"/>
          <ac:spMkLst>
            <pc:docMk/>
            <pc:sldMk cId="3615236670" sldId="262"/>
            <ac:spMk id="296" creationId="{7576D6DF-C6F7-00C8-1362-FB3411A33534}"/>
          </ac:spMkLst>
        </pc:spChg>
        <pc:spChg chg="mod">
          <ac:chgData name="Vernekar, Nimisha Satyaprasad" userId="afc948a4-fe9b-4771-b6ca-63459e69b678" providerId="ADAL" clId="{538936DC-9FEB-48A1-8AAC-E06113143218}" dt="2024-09-22T03:56:16.297" v="1036" actId="1076"/>
          <ac:spMkLst>
            <pc:docMk/>
            <pc:sldMk cId="3615236670" sldId="262"/>
            <ac:spMk id="297" creationId="{0A7CBF81-DD4E-C62B-722D-18FD7D1CBF4E}"/>
          </ac:spMkLst>
        </pc:spChg>
        <pc:spChg chg="mod">
          <ac:chgData name="Vernekar, Nimisha Satyaprasad" userId="afc948a4-fe9b-4771-b6ca-63459e69b678" providerId="ADAL" clId="{538936DC-9FEB-48A1-8AAC-E06113143218}" dt="2024-09-22T03:56:16.297" v="1036" actId="1076"/>
          <ac:spMkLst>
            <pc:docMk/>
            <pc:sldMk cId="3615236670" sldId="262"/>
            <ac:spMk id="352" creationId="{B3A00CCB-4068-AFDE-97CE-15E52192943E}"/>
          </ac:spMkLst>
        </pc:spChg>
        <pc:spChg chg="mod">
          <ac:chgData name="Vernekar, Nimisha Satyaprasad" userId="afc948a4-fe9b-4771-b6ca-63459e69b678" providerId="ADAL" clId="{538936DC-9FEB-48A1-8AAC-E06113143218}" dt="2024-09-22T03:56:16.297" v="1036" actId="1076"/>
          <ac:spMkLst>
            <pc:docMk/>
            <pc:sldMk cId="3615236670" sldId="262"/>
            <ac:spMk id="575" creationId="{06134918-C40F-541C-25C2-FDB9FB05A652}"/>
          </ac:spMkLst>
        </pc:spChg>
        <pc:spChg chg="mod">
          <ac:chgData name="Vernekar, Nimisha Satyaprasad" userId="afc948a4-fe9b-4771-b6ca-63459e69b678" providerId="ADAL" clId="{538936DC-9FEB-48A1-8AAC-E06113143218}" dt="2024-09-22T03:56:16.297" v="1036" actId="1076"/>
          <ac:spMkLst>
            <pc:docMk/>
            <pc:sldMk cId="3615236670" sldId="262"/>
            <ac:spMk id="576" creationId="{EAC038EB-E90A-152C-EEF7-1CA6879423D1}"/>
          </ac:spMkLst>
        </pc:spChg>
        <pc:spChg chg="mod">
          <ac:chgData name="Vernekar, Nimisha Satyaprasad" userId="afc948a4-fe9b-4771-b6ca-63459e69b678" providerId="ADAL" clId="{538936DC-9FEB-48A1-8AAC-E06113143218}" dt="2024-09-22T03:56:16.297" v="1036" actId="1076"/>
          <ac:spMkLst>
            <pc:docMk/>
            <pc:sldMk cId="3615236670" sldId="262"/>
            <ac:spMk id="577" creationId="{6BEF1B37-F8EB-97C5-11E8-3B142A018209}"/>
          </ac:spMkLst>
        </pc:spChg>
        <pc:spChg chg="mod">
          <ac:chgData name="Vernekar, Nimisha Satyaprasad" userId="afc948a4-fe9b-4771-b6ca-63459e69b678" providerId="ADAL" clId="{538936DC-9FEB-48A1-8AAC-E06113143218}" dt="2024-09-22T03:56:16.297" v="1036" actId="1076"/>
          <ac:spMkLst>
            <pc:docMk/>
            <pc:sldMk cId="3615236670" sldId="262"/>
            <ac:spMk id="578" creationId="{CA075CBA-8C70-ADDC-FE2F-B08DEB388B15}"/>
          </ac:spMkLst>
        </pc:spChg>
        <pc:spChg chg="mod">
          <ac:chgData name="Vernekar, Nimisha Satyaprasad" userId="afc948a4-fe9b-4771-b6ca-63459e69b678" providerId="ADAL" clId="{538936DC-9FEB-48A1-8AAC-E06113143218}" dt="2024-09-22T03:56:16.297" v="1036" actId="1076"/>
          <ac:spMkLst>
            <pc:docMk/>
            <pc:sldMk cId="3615236670" sldId="262"/>
            <ac:spMk id="579" creationId="{AC94D28E-90D4-1F19-8A72-DD375E66562B}"/>
          </ac:spMkLst>
        </pc:spChg>
        <pc:spChg chg="mod">
          <ac:chgData name="Vernekar, Nimisha Satyaprasad" userId="afc948a4-fe9b-4771-b6ca-63459e69b678" providerId="ADAL" clId="{538936DC-9FEB-48A1-8AAC-E06113143218}" dt="2024-09-22T03:56:16.297" v="1036" actId="1076"/>
          <ac:spMkLst>
            <pc:docMk/>
            <pc:sldMk cId="3615236670" sldId="262"/>
            <ac:spMk id="580" creationId="{B07F5AC1-5DD4-9051-9C62-9FA92D1D7A96}"/>
          </ac:spMkLst>
        </pc:spChg>
        <pc:spChg chg="mod">
          <ac:chgData name="Vernekar, Nimisha Satyaprasad" userId="afc948a4-fe9b-4771-b6ca-63459e69b678" providerId="ADAL" clId="{538936DC-9FEB-48A1-8AAC-E06113143218}" dt="2024-09-22T03:56:16.297" v="1036" actId="1076"/>
          <ac:spMkLst>
            <pc:docMk/>
            <pc:sldMk cId="3615236670" sldId="262"/>
            <ac:spMk id="581" creationId="{51164977-F03E-CB9F-121B-944C46C98B05}"/>
          </ac:spMkLst>
        </pc:spChg>
        <pc:spChg chg="mod">
          <ac:chgData name="Vernekar, Nimisha Satyaprasad" userId="afc948a4-fe9b-4771-b6ca-63459e69b678" providerId="ADAL" clId="{538936DC-9FEB-48A1-8AAC-E06113143218}" dt="2024-09-22T03:56:16.297" v="1036" actId="1076"/>
          <ac:spMkLst>
            <pc:docMk/>
            <pc:sldMk cId="3615236670" sldId="262"/>
            <ac:spMk id="582" creationId="{F4E6203E-E9DB-01BC-3DBF-30FCDB9BFFC4}"/>
          </ac:spMkLst>
        </pc:spChg>
        <pc:spChg chg="mod">
          <ac:chgData name="Vernekar, Nimisha Satyaprasad" userId="afc948a4-fe9b-4771-b6ca-63459e69b678" providerId="ADAL" clId="{538936DC-9FEB-48A1-8AAC-E06113143218}" dt="2024-09-22T03:56:16.297" v="1036" actId="1076"/>
          <ac:spMkLst>
            <pc:docMk/>
            <pc:sldMk cId="3615236670" sldId="262"/>
            <ac:spMk id="633" creationId="{4C11A364-675B-6463-04BA-2E335AC37355}"/>
          </ac:spMkLst>
        </pc:spChg>
        <pc:spChg chg="mod">
          <ac:chgData name="Vernekar, Nimisha Satyaprasad" userId="afc948a4-fe9b-4771-b6ca-63459e69b678" providerId="ADAL" clId="{538936DC-9FEB-48A1-8AAC-E06113143218}" dt="2024-09-22T03:56:16.297" v="1036" actId="1076"/>
          <ac:spMkLst>
            <pc:docMk/>
            <pc:sldMk cId="3615236670" sldId="262"/>
            <ac:spMk id="637" creationId="{A42F41A7-9488-42F9-4445-F9AF3048DFAB}"/>
          </ac:spMkLst>
        </pc:spChg>
        <pc:spChg chg="del mod">
          <ac:chgData name="Vernekar, Nimisha Satyaprasad" userId="afc948a4-fe9b-4771-b6ca-63459e69b678" providerId="ADAL" clId="{538936DC-9FEB-48A1-8AAC-E06113143218}" dt="2024-09-22T03:56:55.039" v="1039" actId="478"/>
          <ac:spMkLst>
            <pc:docMk/>
            <pc:sldMk cId="3615236670" sldId="262"/>
            <ac:spMk id="751" creationId="{F627E4F0-C8A1-387B-4250-5DFC0CAD7B10}"/>
          </ac:spMkLst>
        </pc:spChg>
        <pc:spChg chg="mod">
          <ac:chgData name="Vernekar, Nimisha Satyaprasad" userId="afc948a4-fe9b-4771-b6ca-63459e69b678" providerId="ADAL" clId="{538936DC-9FEB-48A1-8AAC-E06113143218}" dt="2024-09-22T03:56:16.297" v="1036" actId="1076"/>
          <ac:spMkLst>
            <pc:docMk/>
            <pc:sldMk cId="3615236670" sldId="262"/>
            <ac:spMk id="752" creationId="{ABCD62B0-C0D1-10DE-9C3F-3B790B65FBD7}"/>
          </ac:spMkLst>
        </pc:spChg>
        <pc:spChg chg="mod">
          <ac:chgData name="Vernekar, Nimisha Satyaprasad" userId="afc948a4-fe9b-4771-b6ca-63459e69b678" providerId="ADAL" clId="{538936DC-9FEB-48A1-8AAC-E06113143218}" dt="2024-09-22T03:56:16.297" v="1036" actId="1076"/>
          <ac:spMkLst>
            <pc:docMk/>
            <pc:sldMk cId="3615236670" sldId="262"/>
            <ac:spMk id="753" creationId="{BDB71171-A522-0E1C-3661-1072319BDD76}"/>
          </ac:spMkLst>
        </pc:spChg>
        <pc:spChg chg="mod">
          <ac:chgData name="Vernekar, Nimisha Satyaprasad" userId="afc948a4-fe9b-4771-b6ca-63459e69b678" providerId="ADAL" clId="{538936DC-9FEB-48A1-8AAC-E06113143218}" dt="2024-09-22T03:56:16.297" v="1036" actId="1076"/>
          <ac:spMkLst>
            <pc:docMk/>
            <pc:sldMk cId="3615236670" sldId="262"/>
            <ac:spMk id="754" creationId="{E5461CFF-212D-48F5-4C2D-7A041052E314}"/>
          </ac:spMkLst>
        </pc:spChg>
        <pc:spChg chg="mod">
          <ac:chgData name="Vernekar, Nimisha Satyaprasad" userId="afc948a4-fe9b-4771-b6ca-63459e69b678" providerId="ADAL" clId="{538936DC-9FEB-48A1-8AAC-E06113143218}" dt="2024-09-22T03:56:16.297" v="1036" actId="1076"/>
          <ac:spMkLst>
            <pc:docMk/>
            <pc:sldMk cId="3615236670" sldId="262"/>
            <ac:spMk id="755" creationId="{271D417A-0937-E30F-185E-5D0467198D70}"/>
          </ac:spMkLst>
        </pc:spChg>
        <pc:spChg chg="mod">
          <ac:chgData name="Vernekar, Nimisha Satyaprasad" userId="afc948a4-fe9b-4771-b6ca-63459e69b678" providerId="ADAL" clId="{538936DC-9FEB-48A1-8AAC-E06113143218}" dt="2024-09-22T03:56:16.297" v="1036" actId="1076"/>
          <ac:spMkLst>
            <pc:docMk/>
            <pc:sldMk cId="3615236670" sldId="262"/>
            <ac:spMk id="756" creationId="{8F968066-2830-A9EC-BD77-256AE9C47874}"/>
          </ac:spMkLst>
        </pc:spChg>
        <pc:spChg chg="mod">
          <ac:chgData name="Vernekar, Nimisha Satyaprasad" userId="afc948a4-fe9b-4771-b6ca-63459e69b678" providerId="ADAL" clId="{538936DC-9FEB-48A1-8AAC-E06113143218}" dt="2024-09-22T03:56:16.297" v="1036" actId="1076"/>
          <ac:spMkLst>
            <pc:docMk/>
            <pc:sldMk cId="3615236670" sldId="262"/>
            <ac:spMk id="757" creationId="{FC299AAD-90EF-708A-BBAE-375869306816}"/>
          </ac:spMkLst>
        </pc:spChg>
        <pc:inkChg chg="mod">
          <ac:chgData name="Vernekar, Nimisha Satyaprasad" userId="afc948a4-fe9b-4771-b6ca-63459e69b678" providerId="ADAL" clId="{538936DC-9FEB-48A1-8AAC-E06113143218}" dt="2024-09-22T03:56:16.297" v="1036" actId="1076"/>
          <ac:inkMkLst>
            <pc:docMk/>
            <pc:sldMk cId="3615236670" sldId="262"/>
            <ac:inkMk id="158" creationId="{AFFC095D-DE06-7A5E-0081-5E0B5D382AB2}"/>
          </ac:inkMkLst>
        </pc:inkChg>
        <pc:inkChg chg="mod">
          <ac:chgData name="Vernekar, Nimisha Satyaprasad" userId="afc948a4-fe9b-4771-b6ca-63459e69b678" providerId="ADAL" clId="{538936DC-9FEB-48A1-8AAC-E06113143218}" dt="2024-09-22T03:56:16.297" v="1036" actId="1076"/>
          <ac:inkMkLst>
            <pc:docMk/>
            <pc:sldMk cId="3615236670" sldId="262"/>
            <ac:inkMk id="159" creationId="{69AB029A-3A41-2702-CFBC-0B16116208DD}"/>
          </ac:inkMkLst>
        </pc:inkChg>
        <pc:inkChg chg="mod">
          <ac:chgData name="Vernekar, Nimisha Satyaprasad" userId="afc948a4-fe9b-4771-b6ca-63459e69b678" providerId="ADAL" clId="{538936DC-9FEB-48A1-8AAC-E06113143218}" dt="2024-09-22T03:56:16.297" v="1036" actId="1076"/>
          <ac:inkMkLst>
            <pc:docMk/>
            <pc:sldMk cId="3615236670" sldId="262"/>
            <ac:inkMk id="160" creationId="{BCFBF69C-233C-A703-ADFE-A66779BE745D}"/>
          </ac:inkMkLst>
        </pc:inkChg>
        <pc:inkChg chg="mod">
          <ac:chgData name="Vernekar, Nimisha Satyaprasad" userId="afc948a4-fe9b-4771-b6ca-63459e69b678" providerId="ADAL" clId="{538936DC-9FEB-48A1-8AAC-E06113143218}" dt="2024-09-22T03:56:16.297" v="1036" actId="1076"/>
          <ac:inkMkLst>
            <pc:docMk/>
            <pc:sldMk cId="3615236670" sldId="262"/>
            <ac:inkMk id="161" creationId="{554B9179-C8C0-68B0-3431-4782B5D08F0B}"/>
          </ac:inkMkLst>
        </pc:inkChg>
        <pc:inkChg chg="mod">
          <ac:chgData name="Vernekar, Nimisha Satyaprasad" userId="afc948a4-fe9b-4771-b6ca-63459e69b678" providerId="ADAL" clId="{538936DC-9FEB-48A1-8AAC-E06113143218}" dt="2024-09-22T03:56:16.297" v="1036" actId="1076"/>
          <ac:inkMkLst>
            <pc:docMk/>
            <pc:sldMk cId="3615236670" sldId="262"/>
            <ac:inkMk id="163" creationId="{613DECD7-DCD4-940D-A9FA-C1CA4E7F8D0D}"/>
          </ac:inkMkLst>
        </pc:inkChg>
        <pc:inkChg chg="mod">
          <ac:chgData name="Vernekar, Nimisha Satyaprasad" userId="afc948a4-fe9b-4771-b6ca-63459e69b678" providerId="ADAL" clId="{538936DC-9FEB-48A1-8AAC-E06113143218}" dt="2024-09-22T03:56:16.297" v="1036" actId="1076"/>
          <ac:inkMkLst>
            <pc:docMk/>
            <pc:sldMk cId="3615236670" sldId="262"/>
            <ac:inkMk id="164" creationId="{D0F96B8D-D11A-5608-ED89-CFD340BBBF2C}"/>
          </ac:inkMkLst>
        </pc:inkChg>
        <pc:inkChg chg="mod">
          <ac:chgData name="Vernekar, Nimisha Satyaprasad" userId="afc948a4-fe9b-4771-b6ca-63459e69b678" providerId="ADAL" clId="{538936DC-9FEB-48A1-8AAC-E06113143218}" dt="2024-09-22T03:56:16.297" v="1036" actId="1076"/>
          <ac:inkMkLst>
            <pc:docMk/>
            <pc:sldMk cId="3615236670" sldId="262"/>
            <ac:inkMk id="165" creationId="{0D706BB8-771B-8CF1-48F8-7AE903FA148F}"/>
          </ac:inkMkLst>
        </pc:inkChg>
        <pc:inkChg chg="mod">
          <ac:chgData name="Vernekar, Nimisha Satyaprasad" userId="afc948a4-fe9b-4771-b6ca-63459e69b678" providerId="ADAL" clId="{538936DC-9FEB-48A1-8AAC-E06113143218}" dt="2024-09-22T03:56:16.297" v="1036" actId="1076"/>
          <ac:inkMkLst>
            <pc:docMk/>
            <pc:sldMk cId="3615236670" sldId="262"/>
            <ac:inkMk id="166" creationId="{41C7F8E5-DBE4-94E8-29D6-288624988F2D}"/>
          </ac:inkMkLst>
        </pc:inkChg>
        <pc:inkChg chg="mod">
          <ac:chgData name="Vernekar, Nimisha Satyaprasad" userId="afc948a4-fe9b-4771-b6ca-63459e69b678" providerId="ADAL" clId="{538936DC-9FEB-48A1-8AAC-E06113143218}" dt="2024-09-22T03:56:16.297" v="1036" actId="1076"/>
          <ac:inkMkLst>
            <pc:docMk/>
            <pc:sldMk cId="3615236670" sldId="262"/>
            <ac:inkMk id="167" creationId="{5D495623-FEF8-1187-3639-C45A3AE409EC}"/>
          </ac:inkMkLst>
        </pc:inkChg>
        <pc:inkChg chg="mod">
          <ac:chgData name="Vernekar, Nimisha Satyaprasad" userId="afc948a4-fe9b-4771-b6ca-63459e69b678" providerId="ADAL" clId="{538936DC-9FEB-48A1-8AAC-E06113143218}" dt="2024-09-22T03:56:16.297" v="1036" actId="1076"/>
          <ac:inkMkLst>
            <pc:docMk/>
            <pc:sldMk cId="3615236670" sldId="262"/>
            <ac:inkMk id="168" creationId="{D6285837-E28C-B424-07A5-9BF35D77CE30}"/>
          </ac:inkMkLst>
        </pc:inkChg>
        <pc:inkChg chg="mod">
          <ac:chgData name="Vernekar, Nimisha Satyaprasad" userId="afc948a4-fe9b-4771-b6ca-63459e69b678" providerId="ADAL" clId="{538936DC-9FEB-48A1-8AAC-E06113143218}" dt="2024-09-22T03:56:16.297" v="1036" actId="1076"/>
          <ac:inkMkLst>
            <pc:docMk/>
            <pc:sldMk cId="3615236670" sldId="262"/>
            <ac:inkMk id="328" creationId="{8555C2E0-6C88-2E11-5F06-29A93A2FC05C}"/>
          </ac:inkMkLst>
        </pc:inkChg>
        <pc:inkChg chg="mod">
          <ac:chgData name="Vernekar, Nimisha Satyaprasad" userId="afc948a4-fe9b-4771-b6ca-63459e69b678" providerId="ADAL" clId="{538936DC-9FEB-48A1-8AAC-E06113143218}" dt="2024-09-22T03:56:16.297" v="1036" actId="1076"/>
          <ac:inkMkLst>
            <pc:docMk/>
            <pc:sldMk cId="3615236670" sldId="262"/>
            <ac:inkMk id="329" creationId="{77B7F461-5966-6B03-A4BF-3AA01FDA765A}"/>
          </ac:inkMkLst>
        </pc:inkChg>
        <pc:inkChg chg="mod">
          <ac:chgData name="Vernekar, Nimisha Satyaprasad" userId="afc948a4-fe9b-4771-b6ca-63459e69b678" providerId="ADAL" clId="{538936DC-9FEB-48A1-8AAC-E06113143218}" dt="2024-09-22T03:56:16.297" v="1036" actId="1076"/>
          <ac:inkMkLst>
            <pc:docMk/>
            <pc:sldMk cId="3615236670" sldId="262"/>
            <ac:inkMk id="330" creationId="{36856B9A-1476-FA70-F48D-B7DB31AC075D}"/>
          </ac:inkMkLst>
        </pc:inkChg>
        <pc:inkChg chg="mod">
          <ac:chgData name="Vernekar, Nimisha Satyaprasad" userId="afc948a4-fe9b-4771-b6ca-63459e69b678" providerId="ADAL" clId="{538936DC-9FEB-48A1-8AAC-E06113143218}" dt="2024-09-22T03:56:16.297" v="1036" actId="1076"/>
          <ac:inkMkLst>
            <pc:docMk/>
            <pc:sldMk cId="3615236670" sldId="262"/>
            <ac:inkMk id="331" creationId="{092313A3-E83A-353A-6FB1-54151853AB39}"/>
          </ac:inkMkLst>
        </pc:inkChg>
        <pc:inkChg chg="mod">
          <ac:chgData name="Vernekar, Nimisha Satyaprasad" userId="afc948a4-fe9b-4771-b6ca-63459e69b678" providerId="ADAL" clId="{538936DC-9FEB-48A1-8AAC-E06113143218}" dt="2024-09-22T03:56:16.297" v="1036" actId="1076"/>
          <ac:inkMkLst>
            <pc:docMk/>
            <pc:sldMk cId="3615236670" sldId="262"/>
            <ac:inkMk id="332" creationId="{1ED1605A-BAFC-6177-348F-E3F40A999DE9}"/>
          </ac:inkMkLst>
        </pc:inkChg>
        <pc:inkChg chg="mod">
          <ac:chgData name="Vernekar, Nimisha Satyaprasad" userId="afc948a4-fe9b-4771-b6ca-63459e69b678" providerId="ADAL" clId="{538936DC-9FEB-48A1-8AAC-E06113143218}" dt="2024-09-22T03:56:16.297" v="1036" actId="1076"/>
          <ac:inkMkLst>
            <pc:docMk/>
            <pc:sldMk cId="3615236670" sldId="262"/>
            <ac:inkMk id="333" creationId="{DDE286E8-4612-FD13-8FF3-08747BCDB906}"/>
          </ac:inkMkLst>
        </pc:inkChg>
        <pc:inkChg chg="mod">
          <ac:chgData name="Vernekar, Nimisha Satyaprasad" userId="afc948a4-fe9b-4771-b6ca-63459e69b678" providerId="ADAL" clId="{538936DC-9FEB-48A1-8AAC-E06113143218}" dt="2024-09-22T03:56:16.297" v="1036" actId="1076"/>
          <ac:inkMkLst>
            <pc:docMk/>
            <pc:sldMk cId="3615236670" sldId="262"/>
            <ac:inkMk id="334" creationId="{61F32CAE-EE57-B8C3-F125-17D2A753C1A4}"/>
          </ac:inkMkLst>
        </pc:inkChg>
        <pc:inkChg chg="mod">
          <ac:chgData name="Vernekar, Nimisha Satyaprasad" userId="afc948a4-fe9b-4771-b6ca-63459e69b678" providerId="ADAL" clId="{538936DC-9FEB-48A1-8AAC-E06113143218}" dt="2024-09-22T03:56:16.297" v="1036" actId="1076"/>
          <ac:inkMkLst>
            <pc:docMk/>
            <pc:sldMk cId="3615236670" sldId="262"/>
            <ac:inkMk id="335" creationId="{45E27F48-699C-935F-DAEB-1FE45CBAB846}"/>
          </ac:inkMkLst>
        </pc:inkChg>
        <pc:inkChg chg="mod">
          <ac:chgData name="Vernekar, Nimisha Satyaprasad" userId="afc948a4-fe9b-4771-b6ca-63459e69b678" providerId="ADAL" clId="{538936DC-9FEB-48A1-8AAC-E06113143218}" dt="2024-09-22T03:56:16.297" v="1036" actId="1076"/>
          <ac:inkMkLst>
            <pc:docMk/>
            <pc:sldMk cId="3615236670" sldId="262"/>
            <ac:inkMk id="336" creationId="{46D8270D-CC48-C9B0-1EF1-59A492BD35AF}"/>
          </ac:inkMkLst>
        </pc:inkChg>
        <pc:inkChg chg="mod">
          <ac:chgData name="Vernekar, Nimisha Satyaprasad" userId="afc948a4-fe9b-4771-b6ca-63459e69b678" providerId="ADAL" clId="{538936DC-9FEB-48A1-8AAC-E06113143218}" dt="2024-09-22T03:56:16.297" v="1036" actId="1076"/>
          <ac:inkMkLst>
            <pc:docMk/>
            <pc:sldMk cId="3615236670" sldId="262"/>
            <ac:inkMk id="337" creationId="{B99B9449-1183-ACF1-143C-7B096A026E7B}"/>
          </ac:inkMkLst>
        </pc:inkChg>
        <pc:cxnChg chg="mod">
          <ac:chgData name="Vernekar, Nimisha Satyaprasad" userId="afc948a4-fe9b-4771-b6ca-63459e69b678" providerId="ADAL" clId="{538936DC-9FEB-48A1-8AAC-E06113143218}" dt="2024-09-22T03:56:16.297" v="1036" actId="1076"/>
          <ac:cxnSpMkLst>
            <pc:docMk/>
            <pc:sldMk cId="3615236670" sldId="262"/>
            <ac:cxnSpMk id="28" creationId="{62B5EA8D-6ADB-919D-4FE9-97C1753985B3}"/>
          </ac:cxnSpMkLst>
        </pc:cxnChg>
        <pc:cxnChg chg="mod">
          <ac:chgData name="Vernekar, Nimisha Satyaprasad" userId="afc948a4-fe9b-4771-b6ca-63459e69b678" providerId="ADAL" clId="{538936DC-9FEB-48A1-8AAC-E06113143218}" dt="2024-09-22T03:56:16.297" v="1036" actId="1076"/>
          <ac:cxnSpMkLst>
            <pc:docMk/>
            <pc:sldMk cId="3615236670" sldId="262"/>
            <ac:cxnSpMk id="30" creationId="{B519FDFA-AC1F-A6FF-D97E-5E875FF30CAD}"/>
          </ac:cxnSpMkLst>
        </pc:cxnChg>
        <pc:cxnChg chg="mod">
          <ac:chgData name="Vernekar, Nimisha Satyaprasad" userId="afc948a4-fe9b-4771-b6ca-63459e69b678" providerId="ADAL" clId="{538936DC-9FEB-48A1-8AAC-E06113143218}" dt="2024-09-22T03:56:16.297" v="1036" actId="1076"/>
          <ac:cxnSpMkLst>
            <pc:docMk/>
            <pc:sldMk cId="3615236670" sldId="262"/>
            <ac:cxnSpMk id="33" creationId="{60EF88B4-EDD1-2BEC-603F-8CFB9419786F}"/>
          </ac:cxnSpMkLst>
        </pc:cxnChg>
        <pc:cxnChg chg="mod">
          <ac:chgData name="Vernekar, Nimisha Satyaprasad" userId="afc948a4-fe9b-4771-b6ca-63459e69b678" providerId="ADAL" clId="{538936DC-9FEB-48A1-8AAC-E06113143218}" dt="2024-09-22T03:56:16.297" v="1036" actId="1076"/>
          <ac:cxnSpMkLst>
            <pc:docMk/>
            <pc:sldMk cId="3615236670" sldId="262"/>
            <ac:cxnSpMk id="36" creationId="{67D7F014-AB1B-3EA0-1EA3-782BE789CEB1}"/>
          </ac:cxnSpMkLst>
        </pc:cxnChg>
        <pc:cxnChg chg="mod">
          <ac:chgData name="Vernekar, Nimisha Satyaprasad" userId="afc948a4-fe9b-4771-b6ca-63459e69b678" providerId="ADAL" clId="{538936DC-9FEB-48A1-8AAC-E06113143218}" dt="2024-09-22T03:56:16.297" v="1036" actId="1076"/>
          <ac:cxnSpMkLst>
            <pc:docMk/>
            <pc:sldMk cId="3615236670" sldId="262"/>
            <ac:cxnSpMk id="39" creationId="{822D19F9-7DAD-16F7-CC0C-DC409FD24F91}"/>
          </ac:cxnSpMkLst>
        </pc:cxnChg>
        <pc:cxnChg chg="mod">
          <ac:chgData name="Vernekar, Nimisha Satyaprasad" userId="afc948a4-fe9b-4771-b6ca-63459e69b678" providerId="ADAL" clId="{538936DC-9FEB-48A1-8AAC-E06113143218}" dt="2024-09-22T03:56:16.297" v="1036" actId="1076"/>
          <ac:cxnSpMkLst>
            <pc:docMk/>
            <pc:sldMk cId="3615236670" sldId="262"/>
            <ac:cxnSpMk id="42" creationId="{3CA81D3D-8A46-1C82-AB57-FC6F62CFDC6D}"/>
          </ac:cxnSpMkLst>
        </pc:cxnChg>
        <pc:cxnChg chg="mod">
          <ac:chgData name="Vernekar, Nimisha Satyaprasad" userId="afc948a4-fe9b-4771-b6ca-63459e69b678" providerId="ADAL" clId="{538936DC-9FEB-48A1-8AAC-E06113143218}" dt="2024-09-22T03:56:16.297" v="1036" actId="1076"/>
          <ac:cxnSpMkLst>
            <pc:docMk/>
            <pc:sldMk cId="3615236670" sldId="262"/>
            <ac:cxnSpMk id="45" creationId="{C08B8379-EAC2-9DA7-3D80-B02BE299CBAA}"/>
          </ac:cxnSpMkLst>
        </pc:cxnChg>
        <pc:cxnChg chg="mod">
          <ac:chgData name="Vernekar, Nimisha Satyaprasad" userId="afc948a4-fe9b-4771-b6ca-63459e69b678" providerId="ADAL" clId="{538936DC-9FEB-48A1-8AAC-E06113143218}" dt="2024-09-22T03:56:16.297" v="1036" actId="1076"/>
          <ac:cxnSpMkLst>
            <pc:docMk/>
            <pc:sldMk cId="3615236670" sldId="262"/>
            <ac:cxnSpMk id="48" creationId="{DD565F15-560D-B590-B5A0-0C8C1BC9EAA1}"/>
          </ac:cxnSpMkLst>
        </pc:cxnChg>
        <pc:cxnChg chg="mod">
          <ac:chgData name="Vernekar, Nimisha Satyaprasad" userId="afc948a4-fe9b-4771-b6ca-63459e69b678" providerId="ADAL" clId="{538936DC-9FEB-48A1-8AAC-E06113143218}" dt="2024-09-22T03:56:16.297" v="1036" actId="1076"/>
          <ac:cxnSpMkLst>
            <pc:docMk/>
            <pc:sldMk cId="3615236670" sldId="262"/>
            <ac:cxnSpMk id="51" creationId="{01ED5049-83D9-8BC8-033D-ED7CFC5931EB}"/>
          </ac:cxnSpMkLst>
        </pc:cxnChg>
        <pc:cxnChg chg="mod">
          <ac:chgData name="Vernekar, Nimisha Satyaprasad" userId="afc948a4-fe9b-4771-b6ca-63459e69b678" providerId="ADAL" clId="{538936DC-9FEB-48A1-8AAC-E06113143218}" dt="2024-09-22T03:56:16.297" v="1036" actId="1076"/>
          <ac:cxnSpMkLst>
            <pc:docMk/>
            <pc:sldMk cId="3615236670" sldId="262"/>
            <ac:cxnSpMk id="54" creationId="{3680765D-B98E-FBD2-967C-3D059204B77D}"/>
          </ac:cxnSpMkLst>
        </pc:cxnChg>
        <pc:cxnChg chg="mod">
          <ac:chgData name="Vernekar, Nimisha Satyaprasad" userId="afc948a4-fe9b-4771-b6ca-63459e69b678" providerId="ADAL" clId="{538936DC-9FEB-48A1-8AAC-E06113143218}" dt="2024-09-22T03:56:16.297" v="1036" actId="1076"/>
          <ac:cxnSpMkLst>
            <pc:docMk/>
            <pc:sldMk cId="3615236670" sldId="262"/>
            <ac:cxnSpMk id="57" creationId="{13B71F91-ECA6-9676-BA50-B31C6D944C4C}"/>
          </ac:cxnSpMkLst>
        </pc:cxnChg>
        <pc:cxnChg chg="mod">
          <ac:chgData name="Vernekar, Nimisha Satyaprasad" userId="afc948a4-fe9b-4771-b6ca-63459e69b678" providerId="ADAL" clId="{538936DC-9FEB-48A1-8AAC-E06113143218}" dt="2024-09-22T03:56:16.297" v="1036" actId="1076"/>
          <ac:cxnSpMkLst>
            <pc:docMk/>
            <pc:sldMk cId="3615236670" sldId="262"/>
            <ac:cxnSpMk id="60" creationId="{5CFD1584-1DF9-F370-AD8F-9E5EA08332AA}"/>
          </ac:cxnSpMkLst>
        </pc:cxnChg>
        <pc:cxnChg chg="mod">
          <ac:chgData name="Vernekar, Nimisha Satyaprasad" userId="afc948a4-fe9b-4771-b6ca-63459e69b678" providerId="ADAL" clId="{538936DC-9FEB-48A1-8AAC-E06113143218}" dt="2024-09-22T03:56:16.297" v="1036" actId="1076"/>
          <ac:cxnSpMkLst>
            <pc:docMk/>
            <pc:sldMk cId="3615236670" sldId="262"/>
            <ac:cxnSpMk id="61" creationId="{761AE445-89E9-233E-DA1A-3726966F3CCB}"/>
          </ac:cxnSpMkLst>
        </pc:cxnChg>
        <pc:cxnChg chg="mod">
          <ac:chgData name="Vernekar, Nimisha Satyaprasad" userId="afc948a4-fe9b-4771-b6ca-63459e69b678" providerId="ADAL" clId="{538936DC-9FEB-48A1-8AAC-E06113143218}" dt="2024-09-22T03:56:16.297" v="1036" actId="1076"/>
          <ac:cxnSpMkLst>
            <pc:docMk/>
            <pc:sldMk cId="3615236670" sldId="262"/>
            <ac:cxnSpMk id="62" creationId="{2AF5F2ED-6E09-4F48-2318-1F858DA1E7C5}"/>
          </ac:cxnSpMkLst>
        </pc:cxnChg>
        <pc:cxnChg chg="mod">
          <ac:chgData name="Vernekar, Nimisha Satyaprasad" userId="afc948a4-fe9b-4771-b6ca-63459e69b678" providerId="ADAL" clId="{538936DC-9FEB-48A1-8AAC-E06113143218}" dt="2024-09-22T03:56:16.297" v="1036" actId="1076"/>
          <ac:cxnSpMkLst>
            <pc:docMk/>
            <pc:sldMk cId="3615236670" sldId="262"/>
            <ac:cxnSpMk id="63" creationId="{12C3E96E-D737-E155-2AA3-BF7E88E8A8B8}"/>
          </ac:cxnSpMkLst>
        </pc:cxnChg>
        <pc:cxnChg chg="mod">
          <ac:chgData name="Vernekar, Nimisha Satyaprasad" userId="afc948a4-fe9b-4771-b6ca-63459e69b678" providerId="ADAL" clId="{538936DC-9FEB-48A1-8AAC-E06113143218}" dt="2024-09-22T03:56:16.297" v="1036" actId="1076"/>
          <ac:cxnSpMkLst>
            <pc:docMk/>
            <pc:sldMk cId="3615236670" sldId="262"/>
            <ac:cxnSpMk id="64" creationId="{5D031CF8-E0B6-7C89-0895-12C21D2F8724}"/>
          </ac:cxnSpMkLst>
        </pc:cxnChg>
        <pc:cxnChg chg="mod">
          <ac:chgData name="Vernekar, Nimisha Satyaprasad" userId="afc948a4-fe9b-4771-b6ca-63459e69b678" providerId="ADAL" clId="{538936DC-9FEB-48A1-8AAC-E06113143218}" dt="2024-09-22T03:56:16.297" v="1036" actId="1076"/>
          <ac:cxnSpMkLst>
            <pc:docMk/>
            <pc:sldMk cId="3615236670" sldId="262"/>
            <ac:cxnSpMk id="65" creationId="{F6DE0673-2715-004B-FF1F-C9FA67E34833}"/>
          </ac:cxnSpMkLst>
        </pc:cxnChg>
        <pc:cxnChg chg="mod">
          <ac:chgData name="Vernekar, Nimisha Satyaprasad" userId="afc948a4-fe9b-4771-b6ca-63459e69b678" providerId="ADAL" clId="{538936DC-9FEB-48A1-8AAC-E06113143218}" dt="2024-09-22T03:56:16.297" v="1036" actId="1076"/>
          <ac:cxnSpMkLst>
            <pc:docMk/>
            <pc:sldMk cId="3615236670" sldId="262"/>
            <ac:cxnSpMk id="66" creationId="{CEAFE580-1091-20FF-9AD5-31EB581201AA}"/>
          </ac:cxnSpMkLst>
        </pc:cxnChg>
        <pc:cxnChg chg="mod">
          <ac:chgData name="Vernekar, Nimisha Satyaprasad" userId="afc948a4-fe9b-4771-b6ca-63459e69b678" providerId="ADAL" clId="{538936DC-9FEB-48A1-8AAC-E06113143218}" dt="2024-09-22T03:56:16.297" v="1036" actId="1076"/>
          <ac:cxnSpMkLst>
            <pc:docMk/>
            <pc:sldMk cId="3615236670" sldId="262"/>
            <ac:cxnSpMk id="67" creationId="{81320041-F575-2C79-71DC-1E3BDEB0C9CD}"/>
          </ac:cxnSpMkLst>
        </pc:cxnChg>
        <pc:cxnChg chg="mod">
          <ac:chgData name="Vernekar, Nimisha Satyaprasad" userId="afc948a4-fe9b-4771-b6ca-63459e69b678" providerId="ADAL" clId="{538936DC-9FEB-48A1-8AAC-E06113143218}" dt="2024-09-22T03:56:16.297" v="1036" actId="1076"/>
          <ac:cxnSpMkLst>
            <pc:docMk/>
            <pc:sldMk cId="3615236670" sldId="262"/>
            <ac:cxnSpMk id="68" creationId="{1C068149-3ED8-241A-1C3B-5935C2FD7E87}"/>
          </ac:cxnSpMkLst>
        </pc:cxnChg>
        <pc:cxnChg chg="mod">
          <ac:chgData name="Vernekar, Nimisha Satyaprasad" userId="afc948a4-fe9b-4771-b6ca-63459e69b678" providerId="ADAL" clId="{538936DC-9FEB-48A1-8AAC-E06113143218}" dt="2024-09-22T03:56:16.297" v="1036" actId="1076"/>
          <ac:cxnSpMkLst>
            <pc:docMk/>
            <pc:sldMk cId="3615236670" sldId="262"/>
            <ac:cxnSpMk id="69" creationId="{2255E506-8EE7-F91C-21C7-0791975D2FE6}"/>
          </ac:cxnSpMkLst>
        </pc:cxnChg>
        <pc:cxnChg chg="mod">
          <ac:chgData name="Vernekar, Nimisha Satyaprasad" userId="afc948a4-fe9b-4771-b6ca-63459e69b678" providerId="ADAL" clId="{538936DC-9FEB-48A1-8AAC-E06113143218}" dt="2024-09-22T03:56:16.297" v="1036" actId="1076"/>
          <ac:cxnSpMkLst>
            <pc:docMk/>
            <pc:sldMk cId="3615236670" sldId="262"/>
            <ac:cxnSpMk id="70" creationId="{8B322229-AD55-92F5-4B5E-9F7E0850B29D}"/>
          </ac:cxnSpMkLst>
        </pc:cxnChg>
        <pc:cxnChg chg="mod">
          <ac:chgData name="Vernekar, Nimisha Satyaprasad" userId="afc948a4-fe9b-4771-b6ca-63459e69b678" providerId="ADAL" clId="{538936DC-9FEB-48A1-8AAC-E06113143218}" dt="2024-09-22T03:56:16.297" v="1036" actId="1076"/>
          <ac:cxnSpMkLst>
            <pc:docMk/>
            <pc:sldMk cId="3615236670" sldId="262"/>
            <ac:cxnSpMk id="74" creationId="{BBC3D2DC-DA16-BB88-785C-5427DB1A0B5F}"/>
          </ac:cxnSpMkLst>
        </pc:cxnChg>
        <pc:cxnChg chg="mod">
          <ac:chgData name="Vernekar, Nimisha Satyaprasad" userId="afc948a4-fe9b-4771-b6ca-63459e69b678" providerId="ADAL" clId="{538936DC-9FEB-48A1-8AAC-E06113143218}" dt="2024-09-22T03:56:16.297" v="1036" actId="1076"/>
          <ac:cxnSpMkLst>
            <pc:docMk/>
            <pc:sldMk cId="3615236670" sldId="262"/>
            <ac:cxnSpMk id="76" creationId="{F085BE07-4526-8ACC-EBFF-E4BDEE8C3DC4}"/>
          </ac:cxnSpMkLst>
        </pc:cxnChg>
        <pc:cxnChg chg="mod">
          <ac:chgData name="Vernekar, Nimisha Satyaprasad" userId="afc948a4-fe9b-4771-b6ca-63459e69b678" providerId="ADAL" clId="{538936DC-9FEB-48A1-8AAC-E06113143218}" dt="2024-09-22T03:56:16.297" v="1036" actId="1076"/>
          <ac:cxnSpMkLst>
            <pc:docMk/>
            <pc:sldMk cId="3615236670" sldId="262"/>
            <ac:cxnSpMk id="77" creationId="{8938C01D-626F-4336-713C-C6C90B381DB0}"/>
          </ac:cxnSpMkLst>
        </pc:cxnChg>
        <pc:cxnChg chg="mod">
          <ac:chgData name="Vernekar, Nimisha Satyaprasad" userId="afc948a4-fe9b-4771-b6ca-63459e69b678" providerId="ADAL" clId="{538936DC-9FEB-48A1-8AAC-E06113143218}" dt="2024-09-22T03:56:16.297" v="1036" actId="1076"/>
          <ac:cxnSpMkLst>
            <pc:docMk/>
            <pc:sldMk cId="3615236670" sldId="262"/>
            <ac:cxnSpMk id="78" creationId="{A63006B1-404D-709F-6F18-BA4B84C4C3B9}"/>
          </ac:cxnSpMkLst>
        </pc:cxnChg>
        <pc:cxnChg chg="mod">
          <ac:chgData name="Vernekar, Nimisha Satyaprasad" userId="afc948a4-fe9b-4771-b6ca-63459e69b678" providerId="ADAL" clId="{538936DC-9FEB-48A1-8AAC-E06113143218}" dt="2024-09-22T03:56:16.297" v="1036" actId="1076"/>
          <ac:cxnSpMkLst>
            <pc:docMk/>
            <pc:sldMk cId="3615236670" sldId="262"/>
            <ac:cxnSpMk id="79" creationId="{1A0B882F-9B9F-230F-B586-62899592D819}"/>
          </ac:cxnSpMkLst>
        </pc:cxnChg>
        <pc:cxnChg chg="mod">
          <ac:chgData name="Vernekar, Nimisha Satyaprasad" userId="afc948a4-fe9b-4771-b6ca-63459e69b678" providerId="ADAL" clId="{538936DC-9FEB-48A1-8AAC-E06113143218}" dt="2024-09-22T03:56:16.297" v="1036" actId="1076"/>
          <ac:cxnSpMkLst>
            <pc:docMk/>
            <pc:sldMk cId="3615236670" sldId="262"/>
            <ac:cxnSpMk id="80" creationId="{20DBAA1A-6459-8AE1-5DD1-6CC7815D8178}"/>
          </ac:cxnSpMkLst>
        </pc:cxnChg>
        <pc:cxnChg chg="mod">
          <ac:chgData name="Vernekar, Nimisha Satyaprasad" userId="afc948a4-fe9b-4771-b6ca-63459e69b678" providerId="ADAL" clId="{538936DC-9FEB-48A1-8AAC-E06113143218}" dt="2024-09-22T03:56:16.297" v="1036" actId="1076"/>
          <ac:cxnSpMkLst>
            <pc:docMk/>
            <pc:sldMk cId="3615236670" sldId="262"/>
            <ac:cxnSpMk id="81" creationId="{EA2305A2-74D8-960C-C766-D74897547281}"/>
          </ac:cxnSpMkLst>
        </pc:cxnChg>
        <pc:cxnChg chg="mod">
          <ac:chgData name="Vernekar, Nimisha Satyaprasad" userId="afc948a4-fe9b-4771-b6ca-63459e69b678" providerId="ADAL" clId="{538936DC-9FEB-48A1-8AAC-E06113143218}" dt="2024-09-22T03:56:16.297" v="1036" actId="1076"/>
          <ac:cxnSpMkLst>
            <pc:docMk/>
            <pc:sldMk cId="3615236670" sldId="262"/>
            <ac:cxnSpMk id="82" creationId="{AF22F681-B198-F9C2-B767-E879C5248D18}"/>
          </ac:cxnSpMkLst>
        </pc:cxnChg>
        <pc:cxnChg chg="mod">
          <ac:chgData name="Vernekar, Nimisha Satyaprasad" userId="afc948a4-fe9b-4771-b6ca-63459e69b678" providerId="ADAL" clId="{538936DC-9FEB-48A1-8AAC-E06113143218}" dt="2024-09-22T03:56:16.297" v="1036" actId="1076"/>
          <ac:cxnSpMkLst>
            <pc:docMk/>
            <pc:sldMk cId="3615236670" sldId="262"/>
            <ac:cxnSpMk id="83" creationId="{B4DA670E-6CC8-8802-EF99-0006732EF4DC}"/>
          </ac:cxnSpMkLst>
        </pc:cxnChg>
        <pc:cxnChg chg="mod">
          <ac:chgData name="Vernekar, Nimisha Satyaprasad" userId="afc948a4-fe9b-4771-b6ca-63459e69b678" providerId="ADAL" clId="{538936DC-9FEB-48A1-8AAC-E06113143218}" dt="2024-09-22T03:56:16.297" v="1036" actId="1076"/>
          <ac:cxnSpMkLst>
            <pc:docMk/>
            <pc:sldMk cId="3615236670" sldId="262"/>
            <ac:cxnSpMk id="84" creationId="{0C3BAAB4-5A0E-4395-8A43-9A4802F93706}"/>
          </ac:cxnSpMkLst>
        </pc:cxnChg>
        <pc:cxnChg chg="mod">
          <ac:chgData name="Vernekar, Nimisha Satyaprasad" userId="afc948a4-fe9b-4771-b6ca-63459e69b678" providerId="ADAL" clId="{538936DC-9FEB-48A1-8AAC-E06113143218}" dt="2024-09-22T03:56:16.297" v="1036" actId="1076"/>
          <ac:cxnSpMkLst>
            <pc:docMk/>
            <pc:sldMk cId="3615236670" sldId="262"/>
            <ac:cxnSpMk id="86" creationId="{069CBFFF-4D5E-F1AB-C82A-347782DAA499}"/>
          </ac:cxnSpMkLst>
        </pc:cxnChg>
        <pc:cxnChg chg="mod">
          <ac:chgData name="Vernekar, Nimisha Satyaprasad" userId="afc948a4-fe9b-4771-b6ca-63459e69b678" providerId="ADAL" clId="{538936DC-9FEB-48A1-8AAC-E06113143218}" dt="2024-09-22T03:56:16.297" v="1036" actId="1076"/>
          <ac:cxnSpMkLst>
            <pc:docMk/>
            <pc:sldMk cId="3615236670" sldId="262"/>
            <ac:cxnSpMk id="87" creationId="{8011AB37-3AB7-8EDA-3AF2-51F4CFD0FC20}"/>
          </ac:cxnSpMkLst>
        </pc:cxnChg>
        <pc:cxnChg chg="mod">
          <ac:chgData name="Vernekar, Nimisha Satyaprasad" userId="afc948a4-fe9b-4771-b6ca-63459e69b678" providerId="ADAL" clId="{538936DC-9FEB-48A1-8AAC-E06113143218}" dt="2024-09-22T03:56:16.297" v="1036" actId="1076"/>
          <ac:cxnSpMkLst>
            <pc:docMk/>
            <pc:sldMk cId="3615236670" sldId="262"/>
            <ac:cxnSpMk id="88" creationId="{697E2620-70BE-1DBF-7E5F-A323E00B7CBA}"/>
          </ac:cxnSpMkLst>
        </pc:cxnChg>
        <pc:cxnChg chg="mod">
          <ac:chgData name="Vernekar, Nimisha Satyaprasad" userId="afc948a4-fe9b-4771-b6ca-63459e69b678" providerId="ADAL" clId="{538936DC-9FEB-48A1-8AAC-E06113143218}" dt="2024-09-22T03:56:16.297" v="1036" actId="1076"/>
          <ac:cxnSpMkLst>
            <pc:docMk/>
            <pc:sldMk cId="3615236670" sldId="262"/>
            <ac:cxnSpMk id="89" creationId="{469DB595-95BD-0967-CABB-C34ED34D7A9F}"/>
          </ac:cxnSpMkLst>
        </pc:cxnChg>
        <pc:cxnChg chg="mod">
          <ac:chgData name="Vernekar, Nimisha Satyaprasad" userId="afc948a4-fe9b-4771-b6ca-63459e69b678" providerId="ADAL" clId="{538936DC-9FEB-48A1-8AAC-E06113143218}" dt="2024-09-22T03:56:16.297" v="1036" actId="1076"/>
          <ac:cxnSpMkLst>
            <pc:docMk/>
            <pc:sldMk cId="3615236670" sldId="262"/>
            <ac:cxnSpMk id="97" creationId="{BE9D0989-59C3-78F2-0F76-B482D9D1E971}"/>
          </ac:cxnSpMkLst>
        </pc:cxnChg>
        <pc:cxnChg chg="mod">
          <ac:chgData name="Vernekar, Nimisha Satyaprasad" userId="afc948a4-fe9b-4771-b6ca-63459e69b678" providerId="ADAL" clId="{538936DC-9FEB-48A1-8AAC-E06113143218}" dt="2024-09-22T03:56:16.297" v="1036" actId="1076"/>
          <ac:cxnSpMkLst>
            <pc:docMk/>
            <pc:sldMk cId="3615236670" sldId="262"/>
            <ac:cxnSpMk id="98" creationId="{C6E285B2-3F4E-50ED-CD5C-DF8A375C3CD7}"/>
          </ac:cxnSpMkLst>
        </pc:cxnChg>
        <pc:cxnChg chg="mod">
          <ac:chgData name="Vernekar, Nimisha Satyaprasad" userId="afc948a4-fe9b-4771-b6ca-63459e69b678" providerId="ADAL" clId="{538936DC-9FEB-48A1-8AAC-E06113143218}" dt="2024-09-22T03:56:16.297" v="1036" actId="1076"/>
          <ac:cxnSpMkLst>
            <pc:docMk/>
            <pc:sldMk cId="3615236670" sldId="262"/>
            <ac:cxnSpMk id="99" creationId="{138D7808-812E-98E4-7E9A-0155B309D447}"/>
          </ac:cxnSpMkLst>
        </pc:cxnChg>
        <pc:cxnChg chg="mod">
          <ac:chgData name="Vernekar, Nimisha Satyaprasad" userId="afc948a4-fe9b-4771-b6ca-63459e69b678" providerId="ADAL" clId="{538936DC-9FEB-48A1-8AAC-E06113143218}" dt="2024-09-22T03:56:16.297" v="1036" actId="1076"/>
          <ac:cxnSpMkLst>
            <pc:docMk/>
            <pc:sldMk cId="3615236670" sldId="262"/>
            <ac:cxnSpMk id="100" creationId="{0966400C-858A-DB58-BF68-7B77313DA8FF}"/>
          </ac:cxnSpMkLst>
        </pc:cxnChg>
        <pc:cxnChg chg="mod">
          <ac:chgData name="Vernekar, Nimisha Satyaprasad" userId="afc948a4-fe9b-4771-b6ca-63459e69b678" providerId="ADAL" clId="{538936DC-9FEB-48A1-8AAC-E06113143218}" dt="2024-09-22T03:56:16.297" v="1036" actId="1076"/>
          <ac:cxnSpMkLst>
            <pc:docMk/>
            <pc:sldMk cId="3615236670" sldId="262"/>
            <ac:cxnSpMk id="102" creationId="{F6FA7B8B-13C2-F6AC-7027-C348C5709807}"/>
          </ac:cxnSpMkLst>
        </pc:cxnChg>
        <pc:cxnChg chg="mod">
          <ac:chgData name="Vernekar, Nimisha Satyaprasad" userId="afc948a4-fe9b-4771-b6ca-63459e69b678" providerId="ADAL" clId="{538936DC-9FEB-48A1-8AAC-E06113143218}" dt="2024-09-22T03:56:16.297" v="1036" actId="1076"/>
          <ac:cxnSpMkLst>
            <pc:docMk/>
            <pc:sldMk cId="3615236670" sldId="262"/>
            <ac:cxnSpMk id="103" creationId="{62859441-6C6C-AD2B-4F81-E4A40874C184}"/>
          </ac:cxnSpMkLst>
        </pc:cxnChg>
        <pc:cxnChg chg="mod">
          <ac:chgData name="Vernekar, Nimisha Satyaprasad" userId="afc948a4-fe9b-4771-b6ca-63459e69b678" providerId="ADAL" clId="{538936DC-9FEB-48A1-8AAC-E06113143218}" dt="2024-09-22T03:56:16.297" v="1036" actId="1076"/>
          <ac:cxnSpMkLst>
            <pc:docMk/>
            <pc:sldMk cId="3615236670" sldId="262"/>
            <ac:cxnSpMk id="106" creationId="{EA858E58-6379-BBCA-0E44-7E60BBDA7880}"/>
          </ac:cxnSpMkLst>
        </pc:cxnChg>
        <pc:cxnChg chg="mod">
          <ac:chgData name="Vernekar, Nimisha Satyaprasad" userId="afc948a4-fe9b-4771-b6ca-63459e69b678" providerId="ADAL" clId="{538936DC-9FEB-48A1-8AAC-E06113143218}" dt="2024-09-22T03:56:16.297" v="1036" actId="1076"/>
          <ac:cxnSpMkLst>
            <pc:docMk/>
            <pc:sldMk cId="3615236670" sldId="262"/>
            <ac:cxnSpMk id="109" creationId="{2AAA1DD4-E00E-D43F-3EAF-25C6858D4247}"/>
          </ac:cxnSpMkLst>
        </pc:cxnChg>
        <pc:cxnChg chg="mod">
          <ac:chgData name="Vernekar, Nimisha Satyaprasad" userId="afc948a4-fe9b-4771-b6ca-63459e69b678" providerId="ADAL" clId="{538936DC-9FEB-48A1-8AAC-E06113143218}" dt="2024-09-22T03:56:16.297" v="1036" actId="1076"/>
          <ac:cxnSpMkLst>
            <pc:docMk/>
            <pc:sldMk cId="3615236670" sldId="262"/>
            <ac:cxnSpMk id="111" creationId="{4F7DE8AF-FDD5-0AC6-E50A-A29C9887E370}"/>
          </ac:cxnSpMkLst>
        </pc:cxnChg>
        <pc:cxnChg chg="mod">
          <ac:chgData name="Vernekar, Nimisha Satyaprasad" userId="afc948a4-fe9b-4771-b6ca-63459e69b678" providerId="ADAL" clId="{538936DC-9FEB-48A1-8AAC-E06113143218}" dt="2024-09-22T03:56:16.297" v="1036" actId="1076"/>
          <ac:cxnSpMkLst>
            <pc:docMk/>
            <pc:sldMk cId="3615236670" sldId="262"/>
            <ac:cxnSpMk id="113" creationId="{93DD57BD-A906-FF03-9FA1-283D37CAA490}"/>
          </ac:cxnSpMkLst>
        </pc:cxnChg>
        <pc:cxnChg chg="mod">
          <ac:chgData name="Vernekar, Nimisha Satyaprasad" userId="afc948a4-fe9b-4771-b6ca-63459e69b678" providerId="ADAL" clId="{538936DC-9FEB-48A1-8AAC-E06113143218}" dt="2024-09-22T03:56:16.297" v="1036" actId="1076"/>
          <ac:cxnSpMkLst>
            <pc:docMk/>
            <pc:sldMk cId="3615236670" sldId="262"/>
            <ac:cxnSpMk id="116" creationId="{EC52121E-4EEB-0AA9-594F-20239F7872C2}"/>
          </ac:cxnSpMkLst>
        </pc:cxnChg>
        <pc:cxnChg chg="mod">
          <ac:chgData name="Vernekar, Nimisha Satyaprasad" userId="afc948a4-fe9b-4771-b6ca-63459e69b678" providerId="ADAL" clId="{538936DC-9FEB-48A1-8AAC-E06113143218}" dt="2024-09-22T03:56:16.297" v="1036" actId="1076"/>
          <ac:cxnSpMkLst>
            <pc:docMk/>
            <pc:sldMk cId="3615236670" sldId="262"/>
            <ac:cxnSpMk id="117" creationId="{E5B5282F-82D8-D7C0-A41B-AA7A268AB86C}"/>
          </ac:cxnSpMkLst>
        </pc:cxnChg>
        <pc:cxnChg chg="mod">
          <ac:chgData name="Vernekar, Nimisha Satyaprasad" userId="afc948a4-fe9b-4771-b6ca-63459e69b678" providerId="ADAL" clId="{538936DC-9FEB-48A1-8AAC-E06113143218}" dt="2024-09-22T03:56:16.297" v="1036" actId="1076"/>
          <ac:cxnSpMkLst>
            <pc:docMk/>
            <pc:sldMk cId="3615236670" sldId="262"/>
            <ac:cxnSpMk id="118" creationId="{0AB7F1C2-F170-B4B1-0A3B-55C944824900}"/>
          </ac:cxnSpMkLst>
        </pc:cxnChg>
        <pc:cxnChg chg="mod">
          <ac:chgData name="Vernekar, Nimisha Satyaprasad" userId="afc948a4-fe9b-4771-b6ca-63459e69b678" providerId="ADAL" clId="{538936DC-9FEB-48A1-8AAC-E06113143218}" dt="2024-09-22T03:56:16.297" v="1036" actId="1076"/>
          <ac:cxnSpMkLst>
            <pc:docMk/>
            <pc:sldMk cId="3615236670" sldId="262"/>
            <ac:cxnSpMk id="119" creationId="{F846DB0A-7A0A-49B9-CA6F-3E87ED23E987}"/>
          </ac:cxnSpMkLst>
        </pc:cxnChg>
        <pc:cxnChg chg="mod">
          <ac:chgData name="Vernekar, Nimisha Satyaprasad" userId="afc948a4-fe9b-4771-b6ca-63459e69b678" providerId="ADAL" clId="{538936DC-9FEB-48A1-8AAC-E06113143218}" dt="2024-09-22T03:56:16.297" v="1036" actId="1076"/>
          <ac:cxnSpMkLst>
            <pc:docMk/>
            <pc:sldMk cId="3615236670" sldId="262"/>
            <ac:cxnSpMk id="120" creationId="{50572A0E-9D2C-3003-918F-AEC77552B88A}"/>
          </ac:cxnSpMkLst>
        </pc:cxnChg>
        <pc:cxnChg chg="mod">
          <ac:chgData name="Vernekar, Nimisha Satyaprasad" userId="afc948a4-fe9b-4771-b6ca-63459e69b678" providerId="ADAL" clId="{538936DC-9FEB-48A1-8AAC-E06113143218}" dt="2024-09-22T03:56:16.297" v="1036" actId="1076"/>
          <ac:cxnSpMkLst>
            <pc:docMk/>
            <pc:sldMk cId="3615236670" sldId="262"/>
            <ac:cxnSpMk id="121" creationId="{6281BD95-0CF9-57F9-7BA0-88A99D19F3A3}"/>
          </ac:cxnSpMkLst>
        </pc:cxnChg>
        <pc:cxnChg chg="mod">
          <ac:chgData name="Vernekar, Nimisha Satyaprasad" userId="afc948a4-fe9b-4771-b6ca-63459e69b678" providerId="ADAL" clId="{538936DC-9FEB-48A1-8AAC-E06113143218}" dt="2024-09-22T03:56:16.297" v="1036" actId="1076"/>
          <ac:cxnSpMkLst>
            <pc:docMk/>
            <pc:sldMk cId="3615236670" sldId="262"/>
            <ac:cxnSpMk id="122" creationId="{90EB8DFA-E6D7-FE16-4358-CB1BCD3A810F}"/>
          </ac:cxnSpMkLst>
        </pc:cxnChg>
        <pc:cxnChg chg="mod">
          <ac:chgData name="Vernekar, Nimisha Satyaprasad" userId="afc948a4-fe9b-4771-b6ca-63459e69b678" providerId="ADAL" clId="{538936DC-9FEB-48A1-8AAC-E06113143218}" dt="2024-09-22T03:56:16.297" v="1036" actId="1076"/>
          <ac:cxnSpMkLst>
            <pc:docMk/>
            <pc:sldMk cId="3615236670" sldId="262"/>
            <ac:cxnSpMk id="125" creationId="{3E2312DA-3213-C2DB-6DCC-CA0583C8EFBD}"/>
          </ac:cxnSpMkLst>
        </pc:cxnChg>
        <pc:cxnChg chg="mod">
          <ac:chgData name="Vernekar, Nimisha Satyaprasad" userId="afc948a4-fe9b-4771-b6ca-63459e69b678" providerId="ADAL" clId="{538936DC-9FEB-48A1-8AAC-E06113143218}" dt="2024-09-22T03:56:16.297" v="1036" actId="1076"/>
          <ac:cxnSpMkLst>
            <pc:docMk/>
            <pc:sldMk cId="3615236670" sldId="262"/>
            <ac:cxnSpMk id="129" creationId="{D7C2B558-B1E4-DB80-C4DC-8B616F0C5AB9}"/>
          </ac:cxnSpMkLst>
        </pc:cxnChg>
        <pc:cxnChg chg="mod">
          <ac:chgData name="Vernekar, Nimisha Satyaprasad" userId="afc948a4-fe9b-4771-b6ca-63459e69b678" providerId="ADAL" clId="{538936DC-9FEB-48A1-8AAC-E06113143218}" dt="2024-09-22T03:56:16.297" v="1036" actId="1076"/>
          <ac:cxnSpMkLst>
            <pc:docMk/>
            <pc:sldMk cId="3615236670" sldId="262"/>
            <ac:cxnSpMk id="130" creationId="{C8D8285F-DD71-45E0-86BA-F51B2918C83F}"/>
          </ac:cxnSpMkLst>
        </pc:cxnChg>
        <pc:cxnChg chg="mod">
          <ac:chgData name="Vernekar, Nimisha Satyaprasad" userId="afc948a4-fe9b-4771-b6ca-63459e69b678" providerId="ADAL" clId="{538936DC-9FEB-48A1-8AAC-E06113143218}" dt="2024-09-22T03:56:16.297" v="1036" actId="1076"/>
          <ac:cxnSpMkLst>
            <pc:docMk/>
            <pc:sldMk cId="3615236670" sldId="262"/>
            <ac:cxnSpMk id="131" creationId="{4A081AF9-6362-2FFD-9820-A983540F5AD7}"/>
          </ac:cxnSpMkLst>
        </pc:cxnChg>
        <pc:cxnChg chg="mod">
          <ac:chgData name="Vernekar, Nimisha Satyaprasad" userId="afc948a4-fe9b-4771-b6ca-63459e69b678" providerId="ADAL" clId="{538936DC-9FEB-48A1-8AAC-E06113143218}" dt="2024-09-22T03:56:16.297" v="1036" actId="1076"/>
          <ac:cxnSpMkLst>
            <pc:docMk/>
            <pc:sldMk cId="3615236670" sldId="262"/>
            <ac:cxnSpMk id="132" creationId="{02E1AC08-E915-E86B-768B-3425B0C7DD6C}"/>
          </ac:cxnSpMkLst>
        </pc:cxnChg>
        <pc:cxnChg chg="mod">
          <ac:chgData name="Vernekar, Nimisha Satyaprasad" userId="afc948a4-fe9b-4771-b6ca-63459e69b678" providerId="ADAL" clId="{538936DC-9FEB-48A1-8AAC-E06113143218}" dt="2024-09-22T03:56:16.297" v="1036" actId="1076"/>
          <ac:cxnSpMkLst>
            <pc:docMk/>
            <pc:sldMk cId="3615236670" sldId="262"/>
            <ac:cxnSpMk id="134" creationId="{802AD6E4-5AF3-EAAB-FCD8-53D31D05B95D}"/>
          </ac:cxnSpMkLst>
        </pc:cxnChg>
        <pc:cxnChg chg="mod">
          <ac:chgData name="Vernekar, Nimisha Satyaprasad" userId="afc948a4-fe9b-4771-b6ca-63459e69b678" providerId="ADAL" clId="{538936DC-9FEB-48A1-8AAC-E06113143218}" dt="2024-09-22T03:56:16.297" v="1036" actId="1076"/>
          <ac:cxnSpMkLst>
            <pc:docMk/>
            <pc:sldMk cId="3615236670" sldId="262"/>
            <ac:cxnSpMk id="136" creationId="{11AB97EA-9CF5-6A42-233A-AADCACF80D71}"/>
          </ac:cxnSpMkLst>
        </pc:cxnChg>
        <pc:cxnChg chg="mod">
          <ac:chgData name="Vernekar, Nimisha Satyaprasad" userId="afc948a4-fe9b-4771-b6ca-63459e69b678" providerId="ADAL" clId="{538936DC-9FEB-48A1-8AAC-E06113143218}" dt="2024-09-22T03:56:16.297" v="1036" actId="1076"/>
          <ac:cxnSpMkLst>
            <pc:docMk/>
            <pc:sldMk cId="3615236670" sldId="262"/>
            <ac:cxnSpMk id="137" creationId="{DDEEBA8E-2351-279A-948E-49161A2F2BD7}"/>
          </ac:cxnSpMkLst>
        </pc:cxnChg>
        <pc:cxnChg chg="mod">
          <ac:chgData name="Vernekar, Nimisha Satyaprasad" userId="afc948a4-fe9b-4771-b6ca-63459e69b678" providerId="ADAL" clId="{538936DC-9FEB-48A1-8AAC-E06113143218}" dt="2024-09-22T03:56:16.297" v="1036" actId="1076"/>
          <ac:cxnSpMkLst>
            <pc:docMk/>
            <pc:sldMk cId="3615236670" sldId="262"/>
            <ac:cxnSpMk id="139" creationId="{0C3BF89E-D79E-B18F-F899-9C5BEE81A5E6}"/>
          </ac:cxnSpMkLst>
        </pc:cxnChg>
        <pc:cxnChg chg="mod">
          <ac:chgData name="Vernekar, Nimisha Satyaprasad" userId="afc948a4-fe9b-4771-b6ca-63459e69b678" providerId="ADAL" clId="{538936DC-9FEB-48A1-8AAC-E06113143218}" dt="2024-09-22T03:56:16.297" v="1036" actId="1076"/>
          <ac:cxnSpMkLst>
            <pc:docMk/>
            <pc:sldMk cId="3615236670" sldId="262"/>
            <ac:cxnSpMk id="141" creationId="{ED7EC128-CCF4-2FE4-C7AB-760464DF0369}"/>
          </ac:cxnSpMkLst>
        </pc:cxnChg>
        <pc:cxnChg chg="mod">
          <ac:chgData name="Vernekar, Nimisha Satyaprasad" userId="afc948a4-fe9b-4771-b6ca-63459e69b678" providerId="ADAL" clId="{538936DC-9FEB-48A1-8AAC-E06113143218}" dt="2024-09-22T03:56:16.297" v="1036" actId="1076"/>
          <ac:cxnSpMkLst>
            <pc:docMk/>
            <pc:sldMk cId="3615236670" sldId="262"/>
            <ac:cxnSpMk id="143" creationId="{891891D7-3610-FD5E-7419-98C684223ACE}"/>
          </ac:cxnSpMkLst>
        </pc:cxnChg>
        <pc:cxnChg chg="mod">
          <ac:chgData name="Vernekar, Nimisha Satyaprasad" userId="afc948a4-fe9b-4771-b6ca-63459e69b678" providerId="ADAL" clId="{538936DC-9FEB-48A1-8AAC-E06113143218}" dt="2024-09-22T03:56:16.297" v="1036" actId="1076"/>
          <ac:cxnSpMkLst>
            <pc:docMk/>
            <pc:sldMk cId="3615236670" sldId="262"/>
            <ac:cxnSpMk id="144" creationId="{628A9335-DF29-9568-1B63-BC6CBD1A8CF9}"/>
          </ac:cxnSpMkLst>
        </pc:cxnChg>
        <pc:cxnChg chg="mod">
          <ac:chgData name="Vernekar, Nimisha Satyaprasad" userId="afc948a4-fe9b-4771-b6ca-63459e69b678" providerId="ADAL" clId="{538936DC-9FEB-48A1-8AAC-E06113143218}" dt="2024-09-22T03:56:16.297" v="1036" actId="1076"/>
          <ac:cxnSpMkLst>
            <pc:docMk/>
            <pc:sldMk cId="3615236670" sldId="262"/>
            <ac:cxnSpMk id="146" creationId="{EC8A444A-9EF8-0FBA-E816-1C1DDE65C07A}"/>
          </ac:cxnSpMkLst>
        </pc:cxnChg>
        <pc:cxnChg chg="mod">
          <ac:chgData name="Vernekar, Nimisha Satyaprasad" userId="afc948a4-fe9b-4771-b6ca-63459e69b678" providerId="ADAL" clId="{538936DC-9FEB-48A1-8AAC-E06113143218}" dt="2024-09-22T03:56:16.297" v="1036" actId="1076"/>
          <ac:cxnSpMkLst>
            <pc:docMk/>
            <pc:sldMk cId="3615236670" sldId="262"/>
            <ac:cxnSpMk id="191" creationId="{2797915F-C16C-E6F0-86DB-5ED03853B833}"/>
          </ac:cxnSpMkLst>
        </pc:cxnChg>
        <pc:cxnChg chg="mod">
          <ac:chgData name="Vernekar, Nimisha Satyaprasad" userId="afc948a4-fe9b-4771-b6ca-63459e69b678" providerId="ADAL" clId="{538936DC-9FEB-48A1-8AAC-E06113143218}" dt="2024-09-22T03:56:16.297" v="1036" actId="1076"/>
          <ac:cxnSpMkLst>
            <pc:docMk/>
            <pc:sldMk cId="3615236670" sldId="262"/>
            <ac:cxnSpMk id="194" creationId="{BEE74AB3-92A8-F67D-1ADE-0488C1F6C677}"/>
          </ac:cxnSpMkLst>
        </pc:cxnChg>
        <pc:cxnChg chg="mod">
          <ac:chgData name="Vernekar, Nimisha Satyaprasad" userId="afc948a4-fe9b-4771-b6ca-63459e69b678" providerId="ADAL" clId="{538936DC-9FEB-48A1-8AAC-E06113143218}" dt="2024-09-22T03:56:16.297" v="1036" actId="1076"/>
          <ac:cxnSpMkLst>
            <pc:docMk/>
            <pc:sldMk cId="3615236670" sldId="262"/>
            <ac:cxnSpMk id="197" creationId="{C1DE0D4D-4731-8F14-1DD3-C18D4EE5FAA5}"/>
          </ac:cxnSpMkLst>
        </pc:cxnChg>
        <pc:cxnChg chg="mod">
          <ac:chgData name="Vernekar, Nimisha Satyaprasad" userId="afc948a4-fe9b-4771-b6ca-63459e69b678" providerId="ADAL" clId="{538936DC-9FEB-48A1-8AAC-E06113143218}" dt="2024-09-22T03:56:16.297" v="1036" actId="1076"/>
          <ac:cxnSpMkLst>
            <pc:docMk/>
            <pc:sldMk cId="3615236670" sldId="262"/>
            <ac:cxnSpMk id="200" creationId="{21BA22D3-DEFE-189D-8356-CFAAED2B3378}"/>
          </ac:cxnSpMkLst>
        </pc:cxnChg>
        <pc:cxnChg chg="mod">
          <ac:chgData name="Vernekar, Nimisha Satyaprasad" userId="afc948a4-fe9b-4771-b6ca-63459e69b678" providerId="ADAL" clId="{538936DC-9FEB-48A1-8AAC-E06113143218}" dt="2024-09-22T03:56:16.297" v="1036" actId="1076"/>
          <ac:cxnSpMkLst>
            <pc:docMk/>
            <pc:sldMk cId="3615236670" sldId="262"/>
            <ac:cxnSpMk id="204" creationId="{00E3E219-8BA3-C2CD-49C3-6DDFD34D82DD}"/>
          </ac:cxnSpMkLst>
        </pc:cxnChg>
        <pc:cxnChg chg="mod">
          <ac:chgData name="Vernekar, Nimisha Satyaprasad" userId="afc948a4-fe9b-4771-b6ca-63459e69b678" providerId="ADAL" clId="{538936DC-9FEB-48A1-8AAC-E06113143218}" dt="2024-09-22T03:56:16.297" v="1036" actId="1076"/>
          <ac:cxnSpMkLst>
            <pc:docMk/>
            <pc:sldMk cId="3615236670" sldId="262"/>
            <ac:cxnSpMk id="206" creationId="{268FAAF3-92FC-B43A-0393-AD388AFFE213}"/>
          </ac:cxnSpMkLst>
        </pc:cxnChg>
        <pc:cxnChg chg="mod">
          <ac:chgData name="Vernekar, Nimisha Satyaprasad" userId="afc948a4-fe9b-4771-b6ca-63459e69b678" providerId="ADAL" clId="{538936DC-9FEB-48A1-8AAC-E06113143218}" dt="2024-09-22T03:56:16.297" v="1036" actId="1076"/>
          <ac:cxnSpMkLst>
            <pc:docMk/>
            <pc:sldMk cId="3615236670" sldId="262"/>
            <ac:cxnSpMk id="207" creationId="{977FE055-881C-F980-B5DA-0FB0966361EB}"/>
          </ac:cxnSpMkLst>
        </pc:cxnChg>
        <pc:cxnChg chg="mod">
          <ac:chgData name="Vernekar, Nimisha Satyaprasad" userId="afc948a4-fe9b-4771-b6ca-63459e69b678" providerId="ADAL" clId="{538936DC-9FEB-48A1-8AAC-E06113143218}" dt="2024-09-22T03:56:16.297" v="1036" actId="1076"/>
          <ac:cxnSpMkLst>
            <pc:docMk/>
            <pc:sldMk cId="3615236670" sldId="262"/>
            <ac:cxnSpMk id="209" creationId="{BE68FF9F-80DC-F83F-E08A-66DD6BF2CC0C}"/>
          </ac:cxnSpMkLst>
        </pc:cxnChg>
        <pc:cxnChg chg="mod">
          <ac:chgData name="Vernekar, Nimisha Satyaprasad" userId="afc948a4-fe9b-4771-b6ca-63459e69b678" providerId="ADAL" clId="{538936DC-9FEB-48A1-8AAC-E06113143218}" dt="2024-09-22T03:56:16.297" v="1036" actId="1076"/>
          <ac:cxnSpMkLst>
            <pc:docMk/>
            <pc:sldMk cId="3615236670" sldId="262"/>
            <ac:cxnSpMk id="211" creationId="{1E1F7A44-4816-1B0F-72D1-711023B2543A}"/>
          </ac:cxnSpMkLst>
        </pc:cxnChg>
        <pc:cxnChg chg="mod">
          <ac:chgData name="Vernekar, Nimisha Satyaprasad" userId="afc948a4-fe9b-4771-b6ca-63459e69b678" providerId="ADAL" clId="{538936DC-9FEB-48A1-8AAC-E06113143218}" dt="2024-09-22T03:56:16.297" v="1036" actId="1076"/>
          <ac:cxnSpMkLst>
            <pc:docMk/>
            <pc:sldMk cId="3615236670" sldId="262"/>
            <ac:cxnSpMk id="214" creationId="{EE39E23F-C353-C5F0-A763-66C159671FEA}"/>
          </ac:cxnSpMkLst>
        </pc:cxnChg>
        <pc:cxnChg chg="mod">
          <ac:chgData name="Vernekar, Nimisha Satyaprasad" userId="afc948a4-fe9b-4771-b6ca-63459e69b678" providerId="ADAL" clId="{538936DC-9FEB-48A1-8AAC-E06113143218}" dt="2024-09-22T03:56:16.297" v="1036" actId="1076"/>
          <ac:cxnSpMkLst>
            <pc:docMk/>
            <pc:sldMk cId="3615236670" sldId="262"/>
            <ac:cxnSpMk id="217" creationId="{064676D2-C57F-7E1C-90E4-B8163FF0B78E}"/>
          </ac:cxnSpMkLst>
        </pc:cxnChg>
        <pc:cxnChg chg="mod">
          <ac:chgData name="Vernekar, Nimisha Satyaprasad" userId="afc948a4-fe9b-4771-b6ca-63459e69b678" providerId="ADAL" clId="{538936DC-9FEB-48A1-8AAC-E06113143218}" dt="2024-09-22T03:56:16.297" v="1036" actId="1076"/>
          <ac:cxnSpMkLst>
            <pc:docMk/>
            <pc:sldMk cId="3615236670" sldId="262"/>
            <ac:cxnSpMk id="220" creationId="{27351B11-D3C8-0176-6C7F-47CEF0E91BF9}"/>
          </ac:cxnSpMkLst>
        </pc:cxnChg>
        <pc:cxnChg chg="mod">
          <ac:chgData name="Vernekar, Nimisha Satyaprasad" userId="afc948a4-fe9b-4771-b6ca-63459e69b678" providerId="ADAL" clId="{538936DC-9FEB-48A1-8AAC-E06113143218}" dt="2024-09-22T03:56:16.297" v="1036" actId="1076"/>
          <ac:cxnSpMkLst>
            <pc:docMk/>
            <pc:sldMk cId="3615236670" sldId="262"/>
            <ac:cxnSpMk id="223" creationId="{B39E31E5-72C3-1931-48C5-970CC1948398}"/>
          </ac:cxnSpMkLst>
        </pc:cxnChg>
        <pc:cxnChg chg="mod">
          <ac:chgData name="Vernekar, Nimisha Satyaprasad" userId="afc948a4-fe9b-4771-b6ca-63459e69b678" providerId="ADAL" clId="{538936DC-9FEB-48A1-8AAC-E06113143218}" dt="2024-09-22T03:56:16.297" v="1036" actId="1076"/>
          <ac:cxnSpMkLst>
            <pc:docMk/>
            <pc:sldMk cId="3615236670" sldId="262"/>
            <ac:cxnSpMk id="228" creationId="{FE20131A-E615-65D8-E86F-B3D40F405F80}"/>
          </ac:cxnSpMkLst>
        </pc:cxnChg>
        <pc:cxnChg chg="mod">
          <ac:chgData name="Vernekar, Nimisha Satyaprasad" userId="afc948a4-fe9b-4771-b6ca-63459e69b678" providerId="ADAL" clId="{538936DC-9FEB-48A1-8AAC-E06113143218}" dt="2024-09-22T03:56:16.297" v="1036" actId="1076"/>
          <ac:cxnSpMkLst>
            <pc:docMk/>
            <pc:sldMk cId="3615236670" sldId="262"/>
            <ac:cxnSpMk id="256" creationId="{CBD0BCB9-06B7-F75F-5E1A-B077BC8EAEE4}"/>
          </ac:cxnSpMkLst>
        </pc:cxnChg>
        <pc:cxnChg chg="mod">
          <ac:chgData name="Vernekar, Nimisha Satyaprasad" userId="afc948a4-fe9b-4771-b6ca-63459e69b678" providerId="ADAL" clId="{538936DC-9FEB-48A1-8AAC-E06113143218}" dt="2024-09-22T03:56:16.297" v="1036" actId="1076"/>
          <ac:cxnSpMkLst>
            <pc:docMk/>
            <pc:sldMk cId="3615236670" sldId="262"/>
            <ac:cxnSpMk id="257" creationId="{5DBC2ABB-A481-9F4D-C949-0780A7B7F1FD}"/>
          </ac:cxnSpMkLst>
        </pc:cxnChg>
        <pc:cxnChg chg="mod">
          <ac:chgData name="Vernekar, Nimisha Satyaprasad" userId="afc948a4-fe9b-4771-b6ca-63459e69b678" providerId="ADAL" clId="{538936DC-9FEB-48A1-8AAC-E06113143218}" dt="2024-09-22T03:56:16.297" v="1036" actId="1076"/>
          <ac:cxnSpMkLst>
            <pc:docMk/>
            <pc:sldMk cId="3615236670" sldId="262"/>
            <ac:cxnSpMk id="258" creationId="{D3A33F60-1228-F520-8E36-C6CD0D37A117}"/>
          </ac:cxnSpMkLst>
        </pc:cxnChg>
        <pc:cxnChg chg="mod">
          <ac:chgData name="Vernekar, Nimisha Satyaprasad" userId="afc948a4-fe9b-4771-b6ca-63459e69b678" providerId="ADAL" clId="{538936DC-9FEB-48A1-8AAC-E06113143218}" dt="2024-09-22T03:56:16.297" v="1036" actId="1076"/>
          <ac:cxnSpMkLst>
            <pc:docMk/>
            <pc:sldMk cId="3615236670" sldId="262"/>
            <ac:cxnSpMk id="259" creationId="{BA9162D4-DB00-47A0-3778-7DF990809405}"/>
          </ac:cxnSpMkLst>
        </pc:cxnChg>
        <pc:cxnChg chg="mod">
          <ac:chgData name="Vernekar, Nimisha Satyaprasad" userId="afc948a4-fe9b-4771-b6ca-63459e69b678" providerId="ADAL" clId="{538936DC-9FEB-48A1-8AAC-E06113143218}" dt="2024-09-22T03:56:16.297" v="1036" actId="1076"/>
          <ac:cxnSpMkLst>
            <pc:docMk/>
            <pc:sldMk cId="3615236670" sldId="262"/>
            <ac:cxnSpMk id="260" creationId="{7C4D6E0C-271A-460D-7FA6-145CBAF8AFC1}"/>
          </ac:cxnSpMkLst>
        </pc:cxnChg>
        <pc:cxnChg chg="mod">
          <ac:chgData name="Vernekar, Nimisha Satyaprasad" userId="afc948a4-fe9b-4771-b6ca-63459e69b678" providerId="ADAL" clId="{538936DC-9FEB-48A1-8AAC-E06113143218}" dt="2024-09-22T03:56:16.297" v="1036" actId="1076"/>
          <ac:cxnSpMkLst>
            <pc:docMk/>
            <pc:sldMk cId="3615236670" sldId="262"/>
            <ac:cxnSpMk id="261" creationId="{0C3441D6-1A01-E810-2AD9-39F81473A26C}"/>
          </ac:cxnSpMkLst>
        </pc:cxnChg>
        <pc:cxnChg chg="mod">
          <ac:chgData name="Vernekar, Nimisha Satyaprasad" userId="afc948a4-fe9b-4771-b6ca-63459e69b678" providerId="ADAL" clId="{538936DC-9FEB-48A1-8AAC-E06113143218}" dt="2024-09-22T03:56:16.297" v="1036" actId="1076"/>
          <ac:cxnSpMkLst>
            <pc:docMk/>
            <pc:sldMk cId="3615236670" sldId="262"/>
            <ac:cxnSpMk id="262" creationId="{34E4FB60-DD16-40CF-45B1-01F90F114CFD}"/>
          </ac:cxnSpMkLst>
        </pc:cxnChg>
        <pc:cxnChg chg="mod">
          <ac:chgData name="Vernekar, Nimisha Satyaprasad" userId="afc948a4-fe9b-4771-b6ca-63459e69b678" providerId="ADAL" clId="{538936DC-9FEB-48A1-8AAC-E06113143218}" dt="2024-09-22T03:56:16.297" v="1036" actId="1076"/>
          <ac:cxnSpMkLst>
            <pc:docMk/>
            <pc:sldMk cId="3615236670" sldId="262"/>
            <ac:cxnSpMk id="263" creationId="{82848BC0-90A5-9A8B-DDC5-478E3A158FEB}"/>
          </ac:cxnSpMkLst>
        </pc:cxnChg>
        <pc:cxnChg chg="mod">
          <ac:chgData name="Vernekar, Nimisha Satyaprasad" userId="afc948a4-fe9b-4771-b6ca-63459e69b678" providerId="ADAL" clId="{538936DC-9FEB-48A1-8AAC-E06113143218}" dt="2024-09-22T03:56:16.297" v="1036" actId="1076"/>
          <ac:cxnSpMkLst>
            <pc:docMk/>
            <pc:sldMk cId="3615236670" sldId="262"/>
            <ac:cxnSpMk id="264" creationId="{E562EA4D-A4D4-E447-F99B-2A8F211C0FB2}"/>
          </ac:cxnSpMkLst>
        </pc:cxnChg>
        <pc:cxnChg chg="mod">
          <ac:chgData name="Vernekar, Nimisha Satyaprasad" userId="afc948a4-fe9b-4771-b6ca-63459e69b678" providerId="ADAL" clId="{538936DC-9FEB-48A1-8AAC-E06113143218}" dt="2024-09-22T03:56:16.297" v="1036" actId="1076"/>
          <ac:cxnSpMkLst>
            <pc:docMk/>
            <pc:sldMk cId="3615236670" sldId="262"/>
            <ac:cxnSpMk id="265" creationId="{73E7759C-D112-D88C-1C89-B64783F7526C}"/>
          </ac:cxnSpMkLst>
        </pc:cxnChg>
        <pc:cxnChg chg="mod">
          <ac:chgData name="Vernekar, Nimisha Satyaprasad" userId="afc948a4-fe9b-4771-b6ca-63459e69b678" providerId="ADAL" clId="{538936DC-9FEB-48A1-8AAC-E06113143218}" dt="2024-09-22T03:56:16.297" v="1036" actId="1076"/>
          <ac:cxnSpMkLst>
            <pc:docMk/>
            <pc:sldMk cId="3615236670" sldId="262"/>
            <ac:cxnSpMk id="266" creationId="{01127B4A-7262-EA54-23C0-4A614F65D811}"/>
          </ac:cxnSpMkLst>
        </pc:cxnChg>
        <pc:cxnChg chg="mod">
          <ac:chgData name="Vernekar, Nimisha Satyaprasad" userId="afc948a4-fe9b-4771-b6ca-63459e69b678" providerId="ADAL" clId="{538936DC-9FEB-48A1-8AAC-E06113143218}" dt="2024-09-22T03:56:16.297" v="1036" actId="1076"/>
          <ac:cxnSpMkLst>
            <pc:docMk/>
            <pc:sldMk cId="3615236670" sldId="262"/>
            <ac:cxnSpMk id="267" creationId="{4E8DAB88-2F2C-6729-EB70-349F9F729E4B}"/>
          </ac:cxnSpMkLst>
        </pc:cxnChg>
        <pc:cxnChg chg="mod">
          <ac:chgData name="Vernekar, Nimisha Satyaprasad" userId="afc948a4-fe9b-4771-b6ca-63459e69b678" providerId="ADAL" clId="{538936DC-9FEB-48A1-8AAC-E06113143218}" dt="2024-09-22T03:56:16.297" v="1036" actId="1076"/>
          <ac:cxnSpMkLst>
            <pc:docMk/>
            <pc:sldMk cId="3615236670" sldId="262"/>
            <ac:cxnSpMk id="268" creationId="{82670850-D208-7FEE-6DCA-6806384B5DC4}"/>
          </ac:cxnSpMkLst>
        </pc:cxnChg>
        <pc:cxnChg chg="mod">
          <ac:chgData name="Vernekar, Nimisha Satyaprasad" userId="afc948a4-fe9b-4771-b6ca-63459e69b678" providerId="ADAL" clId="{538936DC-9FEB-48A1-8AAC-E06113143218}" dt="2024-09-22T03:56:16.297" v="1036" actId="1076"/>
          <ac:cxnSpMkLst>
            <pc:docMk/>
            <pc:sldMk cId="3615236670" sldId="262"/>
            <ac:cxnSpMk id="269" creationId="{DB02353D-1874-7057-1DCD-D43A45A75F0F}"/>
          </ac:cxnSpMkLst>
        </pc:cxnChg>
        <pc:cxnChg chg="mod">
          <ac:chgData name="Vernekar, Nimisha Satyaprasad" userId="afc948a4-fe9b-4771-b6ca-63459e69b678" providerId="ADAL" clId="{538936DC-9FEB-48A1-8AAC-E06113143218}" dt="2024-09-22T03:56:16.297" v="1036" actId="1076"/>
          <ac:cxnSpMkLst>
            <pc:docMk/>
            <pc:sldMk cId="3615236670" sldId="262"/>
            <ac:cxnSpMk id="270" creationId="{2B4FF5D9-6250-F867-754E-280B45074DF8}"/>
          </ac:cxnSpMkLst>
        </pc:cxnChg>
        <pc:cxnChg chg="mod">
          <ac:chgData name="Vernekar, Nimisha Satyaprasad" userId="afc948a4-fe9b-4771-b6ca-63459e69b678" providerId="ADAL" clId="{538936DC-9FEB-48A1-8AAC-E06113143218}" dt="2024-09-22T03:56:16.297" v="1036" actId="1076"/>
          <ac:cxnSpMkLst>
            <pc:docMk/>
            <pc:sldMk cId="3615236670" sldId="262"/>
            <ac:cxnSpMk id="271" creationId="{E013BA3E-58A2-A321-E713-4AE8CE803CC9}"/>
          </ac:cxnSpMkLst>
        </pc:cxnChg>
        <pc:cxnChg chg="mod">
          <ac:chgData name="Vernekar, Nimisha Satyaprasad" userId="afc948a4-fe9b-4771-b6ca-63459e69b678" providerId="ADAL" clId="{538936DC-9FEB-48A1-8AAC-E06113143218}" dt="2024-09-22T03:56:16.297" v="1036" actId="1076"/>
          <ac:cxnSpMkLst>
            <pc:docMk/>
            <pc:sldMk cId="3615236670" sldId="262"/>
            <ac:cxnSpMk id="272" creationId="{EE514180-CEF8-36E1-2E8A-F7EC005B2981}"/>
          </ac:cxnSpMkLst>
        </pc:cxnChg>
        <pc:cxnChg chg="mod">
          <ac:chgData name="Vernekar, Nimisha Satyaprasad" userId="afc948a4-fe9b-4771-b6ca-63459e69b678" providerId="ADAL" clId="{538936DC-9FEB-48A1-8AAC-E06113143218}" dt="2024-09-22T03:56:16.297" v="1036" actId="1076"/>
          <ac:cxnSpMkLst>
            <pc:docMk/>
            <pc:sldMk cId="3615236670" sldId="262"/>
            <ac:cxnSpMk id="273" creationId="{BE587638-9777-89F7-E6A9-C12B72095C5D}"/>
          </ac:cxnSpMkLst>
        </pc:cxnChg>
        <pc:cxnChg chg="mod">
          <ac:chgData name="Vernekar, Nimisha Satyaprasad" userId="afc948a4-fe9b-4771-b6ca-63459e69b678" providerId="ADAL" clId="{538936DC-9FEB-48A1-8AAC-E06113143218}" dt="2024-09-22T03:56:16.297" v="1036" actId="1076"/>
          <ac:cxnSpMkLst>
            <pc:docMk/>
            <pc:sldMk cId="3615236670" sldId="262"/>
            <ac:cxnSpMk id="274" creationId="{CA19F864-06F3-B23E-6EC4-CDC40F0CD611}"/>
          </ac:cxnSpMkLst>
        </pc:cxnChg>
        <pc:cxnChg chg="mod">
          <ac:chgData name="Vernekar, Nimisha Satyaprasad" userId="afc948a4-fe9b-4771-b6ca-63459e69b678" providerId="ADAL" clId="{538936DC-9FEB-48A1-8AAC-E06113143218}" dt="2024-09-22T03:56:16.297" v="1036" actId="1076"/>
          <ac:cxnSpMkLst>
            <pc:docMk/>
            <pc:sldMk cId="3615236670" sldId="262"/>
            <ac:cxnSpMk id="275" creationId="{F224804F-9BA0-E4D5-5D5C-7F04FAF28C6D}"/>
          </ac:cxnSpMkLst>
        </pc:cxnChg>
        <pc:cxnChg chg="mod">
          <ac:chgData name="Vernekar, Nimisha Satyaprasad" userId="afc948a4-fe9b-4771-b6ca-63459e69b678" providerId="ADAL" clId="{538936DC-9FEB-48A1-8AAC-E06113143218}" dt="2024-09-22T03:56:16.297" v="1036" actId="1076"/>
          <ac:cxnSpMkLst>
            <pc:docMk/>
            <pc:sldMk cId="3615236670" sldId="262"/>
            <ac:cxnSpMk id="276" creationId="{469A4707-230E-FC96-118D-BF99FDB7FD7A}"/>
          </ac:cxnSpMkLst>
        </pc:cxnChg>
        <pc:cxnChg chg="mod">
          <ac:chgData name="Vernekar, Nimisha Satyaprasad" userId="afc948a4-fe9b-4771-b6ca-63459e69b678" providerId="ADAL" clId="{538936DC-9FEB-48A1-8AAC-E06113143218}" dt="2024-09-22T03:56:16.297" v="1036" actId="1076"/>
          <ac:cxnSpMkLst>
            <pc:docMk/>
            <pc:sldMk cId="3615236670" sldId="262"/>
            <ac:cxnSpMk id="277" creationId="{2754FDF2-7779-E738-E415-7ADA5FD4BB8B}"/>
          </ac:cxnSpMkLst>
        </pc:cxnChg>
        <pc:cxnChg chg="mod">
          <ac:chgData name="Vernekar, Nimisha Satyaprasad" userId="afc948a4-fe9b-4771-b6ca-63459e69b678" providerId="ADAL" clId="{538936DC-9FEB-48A1-8AAC-E06113143218}" dt="2024-09-22T03:56:16.297" v="1036" actId="1076"/>
          <ac:cxnSpMkLst>
            <pc:docMk/>
            <pc:sldMk cId="3615236670" sldId="262"/>
            <ac:cxnSpMk id="278" creationId="{411FA670-21E2-F2A6-7436-6B2CA3C4E045}"/>
          </ac:cxnSpMkLst>
        </pc:cxnChg>
        <pc:cxnChg chg="mod">
          <ac:chgData name="Vernekar, Nimisha Satyaprasad" userId="afc948a4-fe9b-4771-b6ca-63459e69b678" providerId="ADAL" clId="{538936DC-9FEB-48A1-8AAC-E06113143218}" dt="2024-09-22T03:56:16.297" v="1036" actId="1076"/>
          <ac:cxnSpMkLst>
            <pc:docMk/>
            <pc:sldMk cId="3615236670" sldId="262"/>
            <ac:cxnSpMk id="279" creationId="{B33C99EC-B395-CE96-89C6-F6CAD7BCACE8}"/>
          </ac:cxnSpMkLst>
        </pc:cxnChg>
        <pc:cxnChg chg="mod">
          <ac:chgData name="Vernekar, Nimisha Satyaprasad" userId="afc948a4-fe9b-4771-b6ca-63459e69b678" providerId="ADAL" clId="{538936DC-9FEB-48A1-8AAC-E06113143218}" dt="2024-09-22T03:56:16.297" v="1036" actId="1076"/>
          <ac:cxnSpMkLst>
            <pc:docMk/>
            <pc:sldMk cId="3615236670" sldId="262"/>
            <ac:cxnSpMk id="280" creationId="{7C696082-744B-94C2-9905-7F6760E486F5}"/>
          </ac:cxnSpMkLst>
        </pc:cxnChg>
        <pc:cxnChg chg="mod">
          <ac:chgData name="Vernekar, Nimisha Satyaprasad" userId="afc948a4-fe9b-4771-b6ca-63459e69b678" providerId="ADAL" clId="{538936DC-9FEB-48A1-8AAC-E06113143218}" dt="2024-09-22T03:56:16.297" v="1036" actId="1076"/>
          <ac:cxnSpMkLst>
            <pc:docMk/>
            <pc:sldMk cId="3615236670" sldId="262"/>
            <ac:cxnSpMk id="281" creationId="{FA37EF16-6F3B-A91C-1217-F15EA850C108}"/>
          </ac:cxnSpMkLst>
        </pc:cxnChg>
        <pc:cxnChg chg="mod">
          <ac:chgData name="Vernekar, Nimisha Satyaprasad" userId="afc948a4-fe9b-4771-b6ca-63459e69b678" providerId="ADAL" clId="{538936DC-9FEB-48A1-8AAC-E06113143218}" dt="2024-09-22T03:56:16.297" v="1036" actId="1076"/>
          <ac:cxnSpMkLst>
            <pc:docMk/>
            <pc:sldMk cId="3615236670" sldId="262"/>
            <ac:cxnSpMk id="282" creationId="{5CBB856F-7728-A718-66FB-A4824067F42F}"/>
          </ac:cxnSpMkLst>
        </pc:cxnChg>
        <pc:cxnChg chg="mod">
          <ac:chgData name="Vernekar, Nimisha Satyaprasad" userId="afc948a4-fe9b-4771-b6ca-63459e69b678" providerId="ADAL" clId="{538936DC-9FEB-48A1-8AAC-E06113143218}" dt="2024-09-22T03:56:16.297" v="1036" actId="1076"/>
          <ac:cxnSpMkLst>
            <pc:docMk/>
            <pc:sldMk cId="3615236670" sldId="262"/>
            <ac:cxnSpMk id="283" creationId="{5DA82E3C-B972-9821-D60B-6EC325613EED}"/>
          </ac:cxnSpMkLst>
        </pc:cxnChg>
        <pc:cxnChg chg="mod">
          <ac:chgData name="Vernekar, Nimisha Satyaprasad" userId="afc948a4-fe9b-4771-b6ca-63459e69b678" providerId="ADAL" clId="{538936DC-9FEB-48A1-8AAC-E06113143218}" dt="2024-09-22T03:56:16.297" v="1036" actId="1076"/>
          <ac:cxnSpMkLst>
            <pc:docMk/>
            <pc:sldMk cId="3615236670" sldId="262"/>
            <ac:cxnSpMk id="284" creationId="{8E45A663-24BF-2C28-FC46-9EB8170B0931}"/>
          </ac:cxnSpMkLst>
        </pc:cxnChg>
        <pc:cxnChg chg="mod">
          <ac:chgData name="Vernekar, Nimisha Satyaprasad" userId="afc948a4-fe9b-4771-b6ca-63459e69b678" providerId="ADAL" clId="{538936DC-9FEB-48A1-8AAC-E06113143218}" dt="2024-09-22T03:56:16.297" v="1036" actId="1076"/>
          <ac:cxnSpMkLst>
            <pc:docMk/>
            <pc:sldMk cId="3615236670" sldId="262"/>
            <ac:cxnSpMk id="285" creationId="{984BE453-262A-8DF9-D92E-E2DD8AC12FB3}"/>
          </ac:cxnSpMkLst>
        </pc:cxnChg>
        <pc:cxnChg chg="mod">
          <ac:chgData name="Vernekar, Nimisha Satyaprasad" userId="afc948a4-fe9b-4771-b6ca-63459e69b678" providerId="ADAL" clId="{538936DC-9FEB-48A1-8AAC-E06113143218}" dt="2024-09-22T03:56:16.297" v="1036" actId="1076"/>
          <ac:cxnSpMkLst>
            <pc:docMk/>
            <pc:sldMk cId="3615236670" sldId="262"/>
            <ac:cxnSpMk id="286" creationId="{7E2812F6-7109-F7F6-6C0E-8B96F2D981AE}"/>
          </ac:cxnSpMkLst>
        </pc:cxnChg>
        <pc:cxnChg chg="mod">
          <ac:chgData name="Vernekar, Nimisha Satyaprasad" userId="afc948a4-fe9b-4771-b6ca-63459e69b678" providerId="ADAL" clId="{538936DC-9FEB-48A1-8AAC-E06113143218}" dt="2024-09-22T03:56:16.297" v="1036" actId="1076"/>
          <ac:cxnSpMkLst>
            <pc:docMk/>
            <pc:sldMk cId="3615236670" sldId="262"/>
            <ac:cxnSpMk id="287" creationId="{16AF2196-BC4C-E770-34DB-D0297270AC0D}"/>
          </ac:cxnSpMkLst>
        </pc:cxnChg>
        <pc:cxnChg chg="mod">
          <ac:chgData name="Vernekar, Nimisha Satyaprasad" userId="afc948a4-fe9b-4771-b6ca-63459e69b678" providerId="ADAL" clId="{538936DC-9FEB-48A1-8AAC-E06113143218}" dt="2024-09-22T03:56:16.297" v="1036" actId="1076"/>
          <ac:cxnSpMkLst>
            <pc:docMk/>
            <pc:sldMk cId="3615236670" sldId="262"/>
            <ac:cxnSpMk id="288" creationId="{8517F69B-BA96-8C36-7177-40604E5AE024}"/>
          </ac:cxnSpMkLst>
        </pc:cxnChg>
        <pc:cxnChg chg="mod">
          <ac:chgData name="Vernekar, Nimisha Satyaprasad" userId="afc948a4-fe9b-4771-b6ca-63459e69b678" providerId="ADAL" clId="{538936DC-9FEB-48A1-8AAC-E06113143218}" dt="2024-09-22T03:56:16.297" v="1036" actId="1076"/>
          <ac:cxnSpMkLst>
            <pc:docMk/>
            <pc:sldMk cId="3615236670" sldId="262"/>
            <ac:cxnSpMk id="289" creationId="{6A62D969-887D-D1AD-72C2-F2E02AD2B2B1}"/>
          </ac:cxnSpMkLst>
        </pc:cxnChg>
        <pc:cxnChg chg="mod">
          <ac:chgData name="Vernekar, Nimisha Satyaprasad" userId="afc948a4-fe9b-4771-b6ca-63459e69b678" providerId="ADAL" clId="{538936DC-9FEB-48A1-8AAC-E06113143218}" dt="2024-09-22T03:56:16.297" v="1036" actId="1076"/>
          <ac:cxnSpMkLst>
            <pc:docMk/>
            <pc:sldMk cId="3615236670" sldId="262"/>
            <ac:cxnSpMk id="290" creationId="{2DB5B5A4-AF96-46CE-D7BF-C48056219D25}"/>
          </ac:cxnSpMkLst>
        </pc:cxnChg>
        <pc:cxnChg chg="mod">
          <ac:chgData name="Vernekar, Nimisha Satyaprasad" userId="afc948a4-fe9b-4771-b6ca-63459e69b678" providerId="ADAL" clId="{538936DC-9FEB-48A1-8AAC-E06113143218}" dt="2024-09-22T03:56:16.297" v="1036" actId="1076"/>
          <ac:cxnSpMkLst>
            <pc:docMk/>
            <pc:sldMk cId="3615236670" sldId="262"/>
            <ac:cxnSpMk id="291" creationId="{B1C88537-20FC-A823-9038-C152F6587229}"/>
          </ac:cxnSpMkLst>
        </pc:cxnChg>
        <pc:cxnChg chg="mod">
          <ac:chgData name="Vernekar, Nimisha Satyaprasad" userId="afc948a4-fe9b-4771-b6ca-63459e69b678" providerId="ADAL" clId="{538936DC-9FEB-48A1-8AAC-E06113143218}" dt="2024-09-22T03:56:16.297" v="1036" actId="1076"/>
          <ac:cxnSpMkLst>
            <pc:docMk/>
            <pc:sldMk cId="3615236670" sldId="262"/>
            <ac:cxnSpMk id="298" creationId="{57BF78E0-D961-0ABE-0EC6-D5B9A52A0A05}"/>
          </ac:cxnSpMkLst>
        </pc:cxnChg>
        <pc:cxnChg chg="mod">
          <ac:chgData name="Vernekar, Nimisha Satyaprasad" userId="afc948a4-fe9b-4771-b6ca-63459e69b678" providerId="ADAL" clId="{538936DC-9FEB-48A1-8AAC-E06113143218}" dt="2024-09-22T03:56:16.297" v="1036" actId="1076"/>
          <ac:cxnSpMkLst>
            <pc:docMk/>
            <pc:sldMk cId="3615236670" sldId="262"/>
            <ac:cxnSpMk id="299" creationId="{5E63C255-785A-E67C-D029-3D2F8C6BC2DA}"/>
          </ac:cxnSpMkLst>
        </pc:cxnChg>
        <pc:cxnChg chg="mod">
          <ac:chgData name="Vernekar, Nimisha Satyaprasad" userId="afc948a4-fe9b-4771-b6ca-63459e69b678" providerId="ADAL" clId="{538936DC-9FEB-48A1-8AAC-E06113143218}" dt="2024-09-22T03:56:16.297" v="1036" actId="1076"/>
          <ac:cxnSpMkLst>
            <pc:docMk/>
            <pc:sldMk cId="3615236670" sldId="262"/>
            <ac:cxnSpMk id="300" creationId="{87647C19-1933-C7F7-A551-9565D525AD96}"/>
          </ac:cxnSpMkLst>
        </pc:cxnChg>
        <pc:cxnChg chg="mod">
          <ac:chgData name="Vernekar, Nimisha Satyaprasad" userId="afc948a4-fe9b-4771-b6ca-63459e69b678" providerId="ADAL" clId="{538936DC-9FEB-48A1-8AAC-E06113143218}" dt="2024-09-22T03:56:16.297" v="1036" actId="1076"/>
          <ac:cxnSpMkLst>
            <pc:docMk/>
            <pc:sldMk cId="3615236670" sldId="262"/>
            <ac:cxnSpMk id="301" creationId="{01697596-482A-2F87-8885-CC1DE4A227C7}"/>
          </ac:cxnSpMkLst>
        </pc:cxnChg>
        <pc:cxnChg chg="mod">
          <ac:chgData name="Vernekar, Nimisha Satyaprasad" userId="afc948a4-fe9b-4771-b6ca-63459e69b678" providerId="ADAL" clId="{538936DC-9FEB-48A1-8AAC-E06113143218}" dt="2024-09-22T03:56:16.297" v="1036" actId="1076"/>
          <ac:cxnSpMkLst>
            <pc:docMk/>
            <pc:sldMk cId="3615236670" sldId="262"/>
            <ac:cxnSpMk id="302" creationId="{BBACDFD1-2AF4-99E7-D8BF-9B6F8D286CC8}"/>
          </ac:cxnSpMkLst>
        </pc:cxnChg>
        <pc:cxnChg chg="mod">
          <ac:chgData name="Vernekar, Nimisha Satyaprasad" userId="afc948a4-fe9b-4771-b6ca-63459e69b678" providerId="ADAL" clId="{538936DC-9FEB-48A1-8AAC-E06113143218}" dt="2024-09-22T03:56:16.297" v="1036" actId="1076"/>
          <ac:cxnSpMkLst>
            <pc:docMk/>
            <pc:sldMk cId="3615236670" sldId="262"/>
            <ac:cxnSpMk id="303" creationId="{54389276-3883-DFCE-EB5D-FC5C72122C32}"/>
          </ac:cxnSpMkLst>
        </pc:cxnChg>
        <pc:cxnChg chg="mod">
          <ac:chgData name="Vernekar, Nimisha Satyaprasad" userId="afc948a4-fe9b-4771-b6ca-63459e69b678" providerId="ADAL" clId="{538936DC-9FEB-48A1-8AAC-E06113143218}" dt="2024-09-22T03:56:16.297" v="1036" actId="1076"/>
          <ac:cxnSpMkLst>
            <pc:docMk/>
            <pc:sldMk cId="3615236670" sldId="262"/>
            <ac:cxnSpMk id="304" creationId="{8227F402-A6BE-65BB-BF87-B41B661FD243}"/>
          </ac:cxnSpMkLst>
        </pc:cxnChg>
        <pc:cxnChg chg="mod">
          <ac:chgData name="Vernekar, Nimisha Satyaprasad" userId="afc948a4-fe9b-4771-b6ca-63459e69b678" providerId="ADAL" clId="{538936DC-9FEB-48A1-8AAC-E06113143218}" dt="2024-09-22T03:56:16.297" v="1036" actId="1076"/>
          <ac:cxnSpMkLst>
            <pc:docMk/>
            <pc:sldMk cId="3615236670" sldId="262"/>
            <ac:cxnSpMk id="305" creationId="{C2720282-6C41-6341-C43B-B4CA00549F5E}"/>
          </ac:cxnSpMkLst>
        </pc:cxnChg>
        <pc:cxnChg chg="mod">
          <ac:chgData name="Vernekar, Nimisha Satyaprasad" userId="afc948a4-fe9b-4771-b6ca-63459e69b678" providerId="ADAL" clId="{538936DC-9FEB-48A1-8AAC-E06113143218}" dt="2024-09-22T03:56:16.297" v="1036" actId="1076"/>
          <ac:cxnSpMkLst>
            <pc:docMk/>
            <pc:sldMk cId="3615236670" sldId="262"/>
            <ac:cxnSpMk id="306" creationId="{A52E73BC-4484-FDBF-63E0-F89B76DF458C}"/>
          </ac:cxnSpMkLst>
        </pc:cxnChg>
        <pc:cxnChg chg="mod">
          <ac:chgData name="Vernekar, Nimisha Satyaprasad" userId="afc948a4-fe9b-4771-b6ca-63459e69b678" providerId="ADAL" clId="{538936DC-9FEB-48A1-8AAC-E06113143218}" dt="2024-09-22T03:56:16.297" v="1036" actId="1076"/>
          <ac:cxnSpMkLst>
            <pc:docMk/>
            <pc:sldMk cId="3615236670" sldId="262"/>
            <ac:cxnSpMk id="307" creationId="{8016EA5A-091D-6A50-A521-A27C72A83CAE}"/>
          </ac:cxnSpMkLst>
        </pc:cxnChg>
        <pc:cxnChg chg="mod">
          <ac:chgData name="Vernekar, Nimisha Satyaprasad" userId="afc948a4-fe9b-4771-b6ca-63459e69b678" providerId="ADAL" clId="{538936DC-9FEB-48A1-8AAC-E06113143218}" dt="2024-09-22T03:56:16.297" v="1036" actId="1076"/>
          <ac:cxnSpMkLst>
            <pc:docMk/>
            <pc:sldMk cId="3615236670" sldId="262"/>
            <ac:cxnSpMk id="308" creationId="{DA29B0FD-69E5-F17F-8BC7-5A14F7D1B4A3}"/>
          </ac:cxnSpMkLst>
        </pc:cxnChg>
        <pc:cxnChg chg="mod">
          <ac:chgData name="Vernekar, Nimisha Satyaprasad" userId="afc948a4-fe9b-4771-b6ca-63459e69b678" providerId="ADAL" clId="{538936DC-9FEB-48A1-8AAC-E06113143218}" dt="2024-09-22T03:56:16.297" v="1036" actId="1076"/>
          <ac:cxnSpMkLst>
            <pc:docMk/>
            <pc:sldMk cId="3615236670" sldId="262"/>
            <ac:cxnSpMk id="309" creationId="{A5081C95-B5A9-E20A-4A58-981CF5880DE8}"/>
          </ac:cxnSpMkLst>
        </pc:cxnChg>
        <pc:cxnChg chg="mod">
          <ac:chgData name="Vernekar, Nimisha Satyaprasad" userId="afc948a4-fe9b-4771-b6ca-63459e69b678" providerId="ADAL" clId="{538936DC-9FEB-48A1-8AAC-E06113143218}" dt="2024-09-22T03:56:16.297" v="1036" actId="1076"/>
          <ac:cxnSpMkLst>
            <pc:docMk/>
            <pc:sldMk cId="3615236670" sldId="262"/>
            <ac:cxnSpMk id="310" creationId="{C79AAEF2-6DE4-CF89-2925-54DA3B74AF9F}"/>
          </ac:cxnSpMkLst>
        </pc:cxnChg>
        <pc:cxnChg chg="mod">
          <ac:chgData name="Vernekar, Nimisha Satyaprasad" userId="afc948a4-fe9b-4771-b6ca-63459e69b678" providerId="ADAL" clId="{538936DC-9FEB-48A1-8AAC-E06113143218}" dt="2024-09-22T03:56:16.297" v="1036" actId="1076"/>
          <ac:cxnSpMkLst>
            <pc:docMk/>
            <pc:sldMk cId="3615236670" sldId="262"/>
            <ac:cxnSpMk id="311" creationId="{ADEFF883-5906-1AE1-F58C-D76C52EE984C}"/>
          </ac:cxnSpMkLst>
        </pc:cxnChg>
        <pc:cxnChg chg="mod">
          <ac:chgData name="Vernekar, Nimisha Satyaprasad" userId="afc948a4-fe9b-4771-b6ca-63459e69b678" providerId="ADAL" clId="{538936DC-9FEB-48A1-8AAC-E06113143218}" dt="2024-09-22T03:56:16.297" v="1036" actId="1076"/>
          <ac:cxnSpMkLst>
            <pc:docMk/>
            <pc:sldMk cId="3615236670" sldId="262"/>
            <ac:cxnSpMk id="312" creationId="{5CC07A91-9AAB-6BE8-E677-E8CFAAEA93DD}"/>
          </ac:cxnSpMkLst>
        </pc:cxnChg>
        <pc:cxnChg chg="mod">
          <ac:chgData name="Vernekar, Nimisha Satyaprasad" userId="afc948a4-fe9b-4771-b6ca-63459e69b678" providerId="ADAL" clId="{538936DC-9FEB-48A1-8AAC-E06113143218}" dt="2024-09-22T03:56:16.297" v="1036" actId="1076"/>
          <ac:cxnSpMkLst>
            <pc:docMk/>
            <pc:sldMk cId="3615236670" sldId="262"/>
            <ac:cxnSpMk id="313" creationId="{2C2F6684-FDD4-F3E6-D5EC-15E942ACAC24}"/>
          </ac:cxnSpMkLst>
        </pc:cxnChg>
        <pc:cxnChg chg="mod">
          <ac:chgData name="Vernekar, Nimisha Satyaprasad" userId="afc948a4-fe9b-4771-b6ca-63459e69b678" providerId="ADAL" clId="{538936DC-9FEB-48A1-8AAC-E06113143218}" dt="2024-09-22T03:56:16.297" v="1036" actId="1076"/>
          <ac:cxnSpMkLst>
            <pc:docMk/>
            <pc:sldMk cId="3615236670" sldId="262"/>
            <ac:cxnSpMk id="314" creationId="{A081BCC4-6A41-0D9F-D266-EFC466C986C9}"/>
          </ac:cxnSpMkLst>
        </pc:cxnChg>
        <pc:cxnChg chg="mod">
          <ac:chgData name="Vernekar, Nimisha Satyaprasad" userId="afc948a4-fe9b-4771-b6ca-63459e69b678" providerId="ADAL" clId="{538936DC-9FEB-48A1-8AAC-E06113143218}" dt="2024-09-22T03:56:16.297" v="1036" actId="1076"/>
          <ac:cxnSpMkLst>
            <pc:docMk/>
            <pc:sldMk cId="3615236670" sldId="262"/>
            <ac:cxnSpMk id="315" creationId="{F1C8385C-93EA-3846-B6C7-3DC126156F31}"/>
          </ac:cxnSpMkLst>
        </pc:cxnChg>
        <pc:cxnChg chg="mod">
          <ac:chgData name="Vernekar, Nimisha Satyaprasad" userId="afc948a4-fe9b-4771-b6ca-63459e69b678" providerId="ADAL" clId="{538936DC-9FEB-48A1-8AAC-E06113143218}" dt="2024-09-22T03:56:16.297" v="1036" actId="1076"/>
          <ac:cxnSpMkLst>
            <pc:docMk/>
            <pc:sldMk cId="3615236670" sldId="262"/>
            <ac:cxnSpMk id="316" creationId="{5FD6811C-9434-D108-7FCA-D08E78522595}"/>
          </ac:cxnSpMkLst>
        </pc:cxnChg>
        <pc:cxnChg chg="mod">
          <ac:chgData name="Vernekar, Nimisha Satyaprasad" userId="afc948a4-fe9b-4771-b6ca-63459e69b678" providerId="ADAL" clId="{538936DC-9FEB-48A1-8AAC-E06113143218}" dt="2024-09-22T03:56:16.297" v="1036" actId="1076"/>
          <ac:cxnSpMkLst>
            <pc:docMk/>
            <pc:sldMk cId="3615236670" sldId="262"/>
            <ac:cxnSpMk id="317" creationId="{5FD79E02-B674-87C9-6468-228618E3D0F7}"/>
          </ac:cxnSpMkLst>
        </pc:cxnChg>
        <pc:cxnChg chg="mod">
          <ac:chgData name="Vernekar, Nimisha Satyaprasad" userId="afc948a4-fe9b-4771-b6ca-63459e69b678" providerId="ADAL" clId="{538936DC-9FEB-48A1-8AAC-E06113143218}" dt="2024-09-22T03:56:16.297" v="1036" actId="1076"/>
          <ac:cxnSpMkLst>
            <pc:docMk/>
            <pc:sldMk cId="3615236670" sldId="262"/>
            <ac:cxnSpMk id="318" creationId="{532952E9-5F67-D310-4CDB-F62EA1ACC2AF}"/>
          </ac:cxnSpMkLst>
        </pc:cxnChg>
        <pc:cxnChg chg="mod">
          <ac:chgData name="Vernekar, Nimisha Satyaprasad" userId="afc948a4-fe9b-4771-b6ca-63459e69b678" providerId="ADAL" clId="{538936DC-9FEB-48A1-8AAC-E06113143218}" dt="2024-09-22T03:56:16.297" v="1036" actId="1076"/>
          <ac:cxnSpMkLst>
            <pc:docMk/>
            <pc:sldMk cId="3615236670" sldId="262"/>
            <ac:cxnSpMk id="319" creationId="{2B99102E-0573-C32C-C45E-5E233E7556AC}"/>
          </ac:cxnSpMkLst>
        </pc:cxnChg>
        <pc:cxnChg chg="mod">
          <ac:chgData name="Vernekar, Nimisha Satyaprasad" userId="afc948a4-fe9b-4771-b6ca-63459e69b678" providerId="ADAL" clId="{538936DC-9FEB-48A1-8AAC-E06113143218}" dt="2024-09-22T03:56:16.297" v="1036" actId="1076"/>
          <ac:cxnSpMkLst>
            <pc:docMk/>
            <pc:sldMk cId="3615236670" sldId="262"/>
            <ac:cxnSpMk id="320" creationId="{6D6A72FC-28C9-A242-8FE0-D1381BCD3BCA}"/>
          </ac:cxnSpMkLst>
        </pc:cxnChg>
        <pc:cxnChg chg="mod">
          <ac:chgData name="Vernekar, Nimisha Satyaprasad" userId="afc948a4-fe9b-4771-b6ca-63459e69b678" providerId="ADAL" clId="{538936DC-9FEB-48A1-8AAC-E06113143218}" dt="2024-09-22T03:56:16.297" v="1036" actId="1076"/>
          <ac:cxnSpMkLst>
            <pc:docMk/>
            <pc:sldMk cId="3615236670" sldId="262"/>
            <ac:cxnSpMk id="321" creationId="{FC575CF9-F95D-5D39-E31D-F958A4731552}"/>
          </ac:cxnSpMkLst>
        </pc:cxnChg>
        <pc:cxnChg chg="mod">
          <ac:chgData name="Vernekar, Nimisha Satyaprasad" userId="afc948a4-fe9b-4771-b6ca-63459e69b678" providerId="ADAL" clId="{538936DC-9FEB-48A1-8AAC-E06113143218}" dt="2024-09-22T03:56:16.297" v="1036" actId="1076"/>
          <ac:cxnSpMkLst>
            <pc:docMk/>
            <pc:sldMk cId="3615236670" sldId="262"/>
            <ac:cxnSpMk id="322" creationId="{9EDC07B0-7E91-6946-D908-09601E8011FC}"/>
          </ac:cxnSpMkLst>
        </pc:cxnChg>
        <pc:cxnChg chg="mod">
          <ac:chgData name="Vernekar, Nimisha Satyaprasad" userId="afc948a4-fe9b-4771-b6ca-63459e69b678" providerId="ADAL" clId="{538936DC-9FEB-48A1-8AAC-E06113143218}" dt="2024-09-22T03:56:16.297" v="1036" actId="1076"/>
          <ac:cxnSpMkLst>
            <pc:docMk/>
            <pc:sldMk cId="3615236670" sldId="262"/>
            <ac:cxnSpMk id="323" creationId="{DFCF346E-28AD-F7B5-2A54-7D3882FA08FC}"/>
          </ac:cxnSpMkLst>
        </pc:cxnChg>
        <pc:cxnChg chg="mod">
          <ac:chgData name="Vernekar, Nimisha Satyaprasad" userId="afc948a4-fe9b-4771-b6ca-63459e69b678" providerId="ADAL" clId="{538936DC-9FEB-48A1-8AAC-E06113143218}" dt="2024-09-22T03:56:16.297" v="1036" actId="1076"/>
          <ac:cxnSpMkLst>
            <pc:docMk/>
            <pc:sldMk cId="3615236670" sldId="262"/>
            <ac:cxnSpMk id="324" creationId="{FEDD8A3F-E51E-3240-8395-5C0BC31A7842}"/>
          </ac:cxnSpMkLst>
        </pc:cxnChg>
        <pc:cxnChg chg="mod">
          <ac:chgData name="Vernekar, Nimisha Satyaprasad" userId="afc948a4-fe9b-4771-b6ca-63459e69b678" providerId="ADAL" clId="{538936DC-9FEB-48A1-8AAC-E06113143218}" dt="2024-09-22T03:56:16.297" v="1036" actId="1076"/>
          <ac:cxnSpMkLst>
            <pc:docMk/>
            <pc:sldMk cId="3615236670" sldId="262"/>
            <ac:cxnSpMk id="325" creationId="{F160BD69-6BA5-1013-4B42-2C24FCE6093B}"/>
          </ac:cxnSpMkLst>
        </pc:cxnChg>
        <pc:cxnChg chg="mod">
          <ac:chgData name="Vernekar, Nimisha Satyaprasad" userId="afc948a4-fe9b-4771-b6ca-63459e69b678" providerId="ADAL" clId="{538936DC-9FEB-48A1-8AAC-E06113143218}" dt="2024-09-22T03:56:16.297" v="1036" actId="1076"/>
          <ac:cxnSpMkLst>
            <pc:docMk/>
            <pc:sldMk cId="3615236670" sldId="262"/>
            <ac:cxnSpMk id="326" creationId="{ECE964B3-892F-CD66-1E41-64FF9CF825B1}"/>
          </ac:cxnSpMkLst>
        </pc:cxnChg>
        <pc:cxnChg chg="mod">
          <ac:chgData name="Vernekar, Nimisha Satyaprasad" userId="afc948a4-fe9b-4771-b6ca-63459e69b678" providerId="ADAL" clId="{538936DC-9FEB-48A1-8AAC-E06113143218}" dt="2024-09-22T03:56:16.297" v="1036" actId="1076"/>
          <ac:cxnSpMkLst>
            <pc:docMk/>
            <pc:sldMk cId="3615236670" sldId="262"/>
            <ac:cxnSpMk id="327" creationId="{8D406DA6-A3E9-27D2-EF63-6A5D44DBF5CB}"/>
          </ac:cxnSpMkLst>
        </pc:cxnChg>
        <pc:cxnChg chg="mod">
          <ac:chgData name="Vernekar, Nimisha Satyaprasad" userId="afc948a4-fe9b-4771-b6ca-63459e69b678" providerId="ADAL" clId="{538936DC-9FEB-48A1-8AAC-E06113143218}" dt="2024-09-22T03:56:16.297" v="1036" actId="1076"/>
          <ac:cxnSpMkLst>
            <pc:docMk/>
            <pc:sldMk cId="3615236670" sldId="262"/>
            <ac:cxnSpMk id="338" creationId="{87671600-1506-B5AF-0ABD-7886397DF945}"/>
          </ac:cxnSpMkLst>
        </pc:cxnChg>
        <pc:cxnChg chg="mod">
          <ac:chgData name="Vernekar, Nimisha Satyaprasad" userId="afc948a4-fe9b-4771-b6ca-63459e69b678" providerId="ADAL" clId="{538936DC-9FEB-48A1-8AAC-E06113143218}" dt="2024-09-22T03:56:16.297" v="1036" actId="1076"/>
          <ac:cxnSpMkLst>
            <pc:docMk/>
            <pc:sldMk cId="3615236670" sldId="262"/>
            <ac:cxnSpMk id="339" creationId="{AE81F0BC-4C70-FC73-F0B1-AA7E0BE09AC2}"/>
          </ac:cxnSpMkLst>
        </pc:cxnChg>
        <pc:cxnChg chg="mod">
          <ac:chgData name="Vernekar, Nimisha Satyaprasad" userId="afc948a4-fe9b-4771-b6ca-63459e69b678" providerId="ADAL" clId="{538936DC-9FEB-48A1-8AAC-E06113143218}" dt="2024-09-22T03:56:16.297" v="1036" actId="1076"/>
          <ac:cxnSpMkLst>
            <pc:docMk/>
            <pc:sldMk cId="3615236670" sldId="262"/>
            <ac:cxnSpMk id="340" creationId="{F0A0ADBF-60E0-3D3F-9748-AB5C64FCFEC4}"/>
          </ac:cxnSpMkLst>
        </pc:cxnChg>
        <pc:cxnChg chg="mod">
          <ac:chgData name="Vernekar, Nimisha Satyaprasad" userId="afc948a4-fe9b-4771-b6ca-63459e69b678" providerId="ADAL" clId="{538936DC-9FEB-48A1-8AAC-E06113143218}" dt="2024-09-22T03:56:16.297" v="1036" actId="1076"/>
          <ac:cxnSpMkLst>
            <pc:docMk/>
            <pc:sldMk cId="3615236670" sldId="262"/>
            <ac:cxnSpMk id="341" creationId="{A41AB6BC-0767-8B12-C9A0-BC687080FEB4}"/>
          </ac:cxnSpMkLst>
        </pc:cxnChg>
        <pc:cxnChg chg="mod">
          <ac:chgData name="Vernekar, Nimisha Satyaprasad" userId="afc948a4-fe9b-4771-b6ca-63459e69b678" providerId="ADAL" clId="{538936DC-9FEB-48A1-8AAC-E06113143218}" dt="2024-09-22T03:56:16.297" v="1036" actId="1076"/>
          <ac:cxnSpMkLst>
            <pc:docMk/>
            <pc:sldMk cId="3615236670" sldId="262"/>
            <ac:cxnSpMk id="342" creationId="{3ED4281B-D43D-25ED-05E0-6D9AB47E9983}"/>
          </ac:cxnSpMkLst>
        </pc:cxnChg>
        <pc:cxnChg chg="mod">
          <ac:chgData name="Vernekar, Nimisha Satyaprasad" userId="afc948a4-fe9b-4771-b6ca-63459e69b678" providerId="ADAL" clId="{538936DC-9FEB-48A1-8AAC-E06113143218}" dt="2024-09-22T03:56:16.297" v="1036" actId="1076"/>
          <ac:cxnSpMkLst>
            <pc:docMk/>
            <pc:sldMk cId="3615236670" sldId="262"/>
            <ac:cxnSpMk id="343" creationId="{5BE48970-581A-5BAB-DFA3-5EA3402CC03F}"/>
          </ac:cxnSpMkLst>
        </pc:cxnChg>
        <pc:cxnChg chg="mod">
          <ac:chgData name="Vernekar, Nimisha Satyaprasad" userId="afc948a4-fe9b-4771-b6ca-63459e69b678" providerId="ADAL" clId="{538936DC-9FEB-48A1-8AAC-E06113143218}" dt="2024-09-22T03:56:16.297" v="1036" actId="1076"/>
          <ac:cxnSpMkLst>
            <pc:docMk/>
            <pc:sldMk cId="3615236670" sldId="262"/>
            <ac:cxnSpMk id="344" creationId="{22F72846-6133-4BB4-E0AC-BAF11B7540B1}"/>
          </ac:cxnSpMkLst>
        </pc:cxnChg>
        <pc:cxnChg chg="mod">
          <ac:chgData name="Vernekar, Nimisha Satyaprasad" userId="afc948a4-fe9b-4771-b6ca-63459e69b678" providerId="ADAL" clId="{538936DC-9FEB-48A1-8AAC-E06113143218}" dt="2024-09-22T03:56:16.297" v="1036" actId="1076"/>
          <ac:cxnSpMkLst>
            <pc:docMk/>
            <pc:sldMk cId="3615236670" sldId="262"/>
            <ac:cxnSpMk id="345" creationId="{0E28F453-DDED-523E-0F1E-D641FEFD0767}"/>
          </ac:cxnSpMkLst>
        </pc:cxnChg>
        <pc:cxnChg chg="mod">
          <ac:chgData name="Vernekar, Nimisha Satyaprasad" userId="afc948a4-fe9b-4771-b6ca-63459e69b678" providerId="ADAL" clId="{538936DC-9FEB-48A1-8AAC-E06113143218}" dt="2024-09-22T03:56:16.297" v="1036" actId="1076"/>
          <ac:cxnSpMkLst>
            <pc:docMk/>
            <pc:sldMk cId="3615236670" sldId="262"/>
            <ac:cxnSpMk id="346" creationId="{9A1271B3-F8E6-A199-B9EF-F41CE8F6A52A}"/>
          </ac:cxnSpMkLst>
        </pc:cxnChg>
        <pc:cxnChg chg="mod">
          <ac:chgData name="Vernekar, Nimisha Satyaprasad" userId="afc948a4-fe9b-4771-b6ca-63459e69b678" providerId="ADAL" clId="{538936DC-9FEB-48A1-8AAC-E06113143218}" dt="2024-09-22T03:56:16.297" v="1036" actId="1076"/>
          <ac:cxnSpMkLst>
            <pc:docMk/>
            <pc:sldMk cId="3615236670" sldId="262"/>
            <ac:cxnSpMk id="347" creationId="{446F8408-366A-F176-7E0B-CA253F9D13F7}"/>
          </ac:cxnSpMkLst>
        </pc:cxnChg>
        <pc:cxnChg chg="mod">
          <ac:chgData name="Vernekar, Nimisha Satyaprasad" userId="afc948a4-fe9b-4771-b6ca-63459e69b678" providerId="ADAL" clId="{538936DC-9FEB-48A1-8AAC-E06113143218}" dt="2024-09-22T03:56:16.297" v="1036" actId="1076"/>
          <ac:cxnSpMkLst>
            <pc:docMk/>
            <pc:sldMk cId="3615236670" sldId="262"/>
            <ac:cxnSpMk id="348" creationId="{0AD637B2-D5C0-4196-5425-3422DC080D73}"/>
          </ac:cxnSpMkLst>
        </pc:cxnChg>
        <pc:cxnChg chg="mod">
          <ac:chgData name="Vernekar, Nimisha Satyaprasad" userId="afc948a4-fe9b-4771-b6ca-63459e69b678" providerId="ADAL" clId="{538936DC-9FEB-48A1-8AAC-E06113143218}" dt="2024-09-22T03:56:16.297" v="1036" actId="1076"/>
          <ac:cxnSpMkLst>
            <pc:docMk/>
            <pc:sldMk cId="3615236670" sldId="262"/>
            <ac:cxnSpMk id="349" creationId="{D3A6A312-D487-E1BF-5DC8-ACC65A950EA6}"/>
          </ac:cxnSpMkLst>
        </pc:cxnChg>
        <pc:cxnChg chg="mod">
          <ac:chgData name="Vernekar, Nimisha Satyaprasad" userId="afc948a4-fe9b-4771-b6ca-63459e69b678" providerId="ADAL" clId="{538936DC-9FEB-48A1-8AAC-E06113143218}" dt="2024-09-22T03:56:16.297" v="1036" actId="1076"/>
          <ac:cxnSpMkLst>
            <pc:docMk/>
            <pc:sldMk cId="3615236670" sldId="262"/>
            <ac:cxnSpMk id="350" creationId="{FAE0B8AC-2B9A-D6E6-0B33-A9CDA46DEB47}"/>
          </ac:cxnSpMkLst>
        </pc:cxnChg>
        <pc:cxnChg chg="mod">
          <ac:chgData name="Vernekar, Nimisha Satyaprasad" userId="afc948a4-fe9b-4771-b6ca-63459e69b678" providerId="ADAL" clId="{538936DC-9FEB-48A1-8AAC-E06113143218}" dt="2024-09-22T03:56:16.297" v="1036" actId="1076"/>
          <ac:cxnSpMkLst>
            <pc:docMk/>
            <pc:sldMk cId="3615236670" sldId="262"/>
            <ac:cxnSpMk id="351" creationId="{B4AD47C1-E07C-A191-D047-34D1D3FA93EF}"/>
          </ac:cxnSpMkLst>
        </pc:cxnChg>
        <pc:cxnChg chg="mod">
          <ac:chgData name="Vernekar, Nimisha Satyaprasad" userId="afc948a4-fe9b-4771-b6ca-63459e69b678" providerId="ADAL" clId="{538936DC-9FEB-48A1-8AAC-E06113143218}" dt="2024-09-22T03:56:16.297" v="1036" actId="1076"/>
          <ac:cxnSpMkLst>
            <pc:docMk/>
            <pc:sldMk cId="3615236670" sldId="262"/>
            <ac:cxnSpMk id="587" creationId="{65035F2E-33E3-F23D-7C2D-BEAC91AB80DD}"/>
          </ac:cxnSpMkLst>
        </pc:cxnChg>
        <pc:cxnChg chg="mod">
          <ac:chgData name="Vernekar, Nimisha Satyaprasad" userId="afc948a4-fe9b-4771-b6ca-63459e69b678" providerId="ADAL" clId="{538936DC-9FEB-48A1-8AAC-E06113143218}" dt="2024-09-22T03:56:16.297" v="1036" actId="1076"/>
          <ac:cxnSpMkLst>
            <pc:docMk/>
            <pc:sldMk cId="3615236670" sldId="262"/>
            <ac:cxnSpMk id="590" creationId="{55734094-40D0-7A62-7195-5A32EFBFF36A}"/>
          </ac:cxnSpMkLst>
        </pc:cxnChg>
        <pc:cxnChg chg="mod">
          <ac:chgData name="Vernekar, Nimisha Satyaprasad" userId="afc948a4-fe9b-4771-b6ca-63459e69b678" providerId="ADAL" clId="{538936DC-9FEB-48A1-8AAC-E06113143218}" dt="2024-09-22T03:56:16.297" v="1036" actId="1076"/>
          <ac:cxnSpMkLst>
            <pc:docMk/>
            <pc:sldMk cId="3615236670" sldId="262"/>
            <ac:cxnSpMk id="592" creationId="{DAB6B7BA-FD97-6A64-E167-876DE870D9AD}"/>
          </ac:cxnSpMkLst>
        </pc:cxnChg>
        <pc:cxnChg chg="mod">
          <ac:chgData name="Vernekar, Nimisha Satyaprasad" userId="afc948a4-fe9b-4771-b6ca-63459e69b678" providerId="ADAL" clId="{538936DC-9FEB-48A1-8AAC-E06113143218}" dt="2024-09-22T03:56:16.297" v="1036" actId="1076"/>
          <ac:cxnSpMkLst>
            <pc:docMk/>
            <pc:sldMk cId="3615236670" sldId="262"/>
            <ac:cxnSpMk id="595" creationId="{F40EBC72-1269-7630-F595-23F927AFAF0F}"/>
          </ac:cxnSpMkLst>
        </pc:cxnChg>
        <pc:cxnChg chg="mod">
          <ac:chgData name="Vernekar, Nimisha Satyaprasad" userId="afc948a4-fe9b-4771-b6ca-63459e69b678" providerId="ADAL" clId="{538936DC-9FEB-48A1-8AAC-E06113143218}" dt="2024-09-22T03:56:16.297" v="1036" actId="1076"/>
          <ac:cxnSpMkLst>
            <pc:docMk/>
            <pc:sldMk cId="3615236670" sldId="262"/>
            <ac:cxnSpMk id="596" creationId="{29263A0C-3623-C331-13CF-B4D81A714072}"/>
          </ac:cxnSpMkLst>
        </pc:cxnChg>
        <pc:cxnChg chg="mod">
          <ac:chgData name="Vernekar, Nimisha Satyaprasad" userId="afc948a4-fe9b-4771-b6ca-63459e69b678" providerId="ADAL" clId="{538936DC-9FEB-48A1-8AAC-E06113143218}" dt="2024-09-22T03:56:16.297" v="1036" actId="1076"/>
          <ac:cxnSpMkLst>
            <pc:docMk/>
            <pc:sldMk cId="3615236670" sldId="262"/>
            <ac:cxnSpMk id="597" creationId="{08452E95-1102-CA78-43EA-EE4786E26FFB}"/>
          </ac:cxnSpMkLst>
        </pc:cxnChg>
        <pc:cxnChg chg="mod">
          <ac:chgData name="Vernekar, Nimisha Satyaprasad" userId="afc948a4-fe9b-4771-b6ca-63459e69b678" providerId="ADAL" clId="{538936DC-9FEB-48A1-8AAC-E06113143218}" dt="2024-09-22T03:56:16.297" v="1036" actId="1076"/>
          <ac:cxnSpMkLst>
            <pc:docMk/>
            <pc:sldMk cId="3615236670" sldId="262"/>
            <ac:cxnSpMk id="609" creationId="{670A366D-3BB5-8577-678A-3EC4CFCB34AB}"/>
          </ac:cxnSpMkLst>
        </pc:cxnChg>
        <pc:cxnChg chg="mod">
          <ac:chgData name="Vernekar, Nimisha Satyaprasad" userId="afc948a4-fe9b-4771-b6ca-63459e69b678" providerId="ADAL" clId="{538936DC-9FEB-48A1-8AAC-E06113143218}" dt="2024-09-22T03:56:16.297" v="1036" actId="1076"/>
          <ac:cxnSpMkLst>
            <pc:docMk/>
            <pc:sldMk cId="3615236670" sldId="262"/>
            <ac:cxnSpMk id="612" creationId="{A022CFDA-B331-83A3-6CD6-04411CB675D5}"/>
          </ac:cxnSpMkLst>
        </pc:cxnChg>
        <pc:cxnChg chg="mod">
          <ac:chgData name="Vernekar, Nimisha Satyaprasad" userId="afc948a4-fe9b-4771-b6ca-63459e69b678" providerId="ADAL" clId="{538936DC-9FEB-48A1-8AAC-E06113143218}" dt="2024-09-22T03:56:16.297" v="1036" actId="1076"/>
          <ac:cxnSpMkLst>
            <pc:docMk/>
            <pc:sldMk cId="3615236670" sldId="262"/>
            <ac:cxnSpMk id="615" creationId="{11311FBA-7805-DAB7-C762-69D15AD974B6}"/>
          </ac:cxnSpMkLst>
        </pc:cxnChg>
        <pc:cxnChg chg="mod">
          <ac:chgData name="Vernekar, Nimisha Satyaprasad" userId="afc948a4-fe9b-4771-b6ca-63459e69b678" providerId="ADAL" clId="{538936DC-9FEB-48A1-8AAC-E06113143218}" dt="2024-09-22T03:56:16.297" v="1036" actId="1076"/>
          <ac:cxnSpMkLst>
            <pc:docMk/>
            <pc:sldMk cId="3615236670" sldId="262"/>
            <ac:cxnSpMk id="623" creationId="{3C23208A-891B-137E-8D04-EC2B2B010D3F}"/>
          </ac:cxnSpMkLst>
        </pc:cxnChg>
        <pc:cxnChg chg="mod">
          <ac:chgData name="Vernekar, Nimisha Satyaprasad" userId="afc948a4-fe9b-4771-b6ca-63459e69b678" providerId="ADAL" clId="{538936DC-9FEB-48A1-8AAC-E06113143218}" dt="2024-09-22T03:56:16.297" v="1036" actId="1076"/>
          <ac:cxnSpMkLst>
            <pc:docMk/>
            <pc:sldMk cId="3615236670" sldId="262"/>
            <ac:cxnSpMk id="624" creationId="{333FFFBC-8525-8B0B-FC90-5E92D0773B8D}"/>
          </ac:cxnSpMkLst>
        </pc:cxnChg>
        <pc:cxnChg chg="mod">
          <ac:chgData name="Vernekar, Nimisha Satyaprasad" userId="afc948a4-fe9b-4771-b6ca-63459e69b678" providerId="ADAL" clId="{538936DC-9FEB-48A1-8AAC-E06113143218}" dt="2024-09-22T03:56:16.297" v="1036" actId="1076"/>
          <ac:cxnSpMkLst>
            <pc:docMk/>
            <pc:sldMk cId="3615236670" sldId="262"/>
            <ac:cxnSpMk id="625" creationId="{47DF8550-5F63-6F40-C125-7300D27C30FA}"/>
          </ac:cxnSpMkLst>
        </pc:cxnChg>
        <pc:cxnChg chg="mod">
          <ac:chgData name="Vernekar, Nimisha Satyaprasad" userId="afc948a4-fe9b-4771-b6ca-63459e69b678" providerId="ADAL" clId="{538936DC-9FEB-48A1-8AAC-E06113143218}" dt="2024-09-22T19:33:45.349" v="2302" actId="1076"/>
          <ac:cxnSpMkLst>
            <pc:docMk/>
            <pc:sldMk cId="3615236670" sldId="262"/>
            <ac:cxnSpMk id="734" creationId="{97725C34-6786-D28D-9FF2-40B2925F5744}"/>
          </ac:cxnSpMkLst>
        </pc:cxnChg>
      </pc:sldChg>
      <pc:sldChg chg="modSp modTransition modNotesTx">
        <pc:chgData name="Vernekar, Nimisha Satyaprasad" userId="afc948a4-fe9b-4771-b6ca-63459e69b678" providerId="ADAL" clId="{538936DC-9FEB-48A1-8AAC-E06113143218}" dt="2024-09-24T23:31:02.602" v="6589"/>
        <pc:sldMkLst>
          <pc:docMk/>
          <pc:sldMk cId="1675705994" sldId="263"/>
        </pc:sldMkLst>
        <pc:spChg chg="mod">
          <ac:chgData name="Vernekar, Nimisha Satyaprasad" userId="afc948a4-fe9b-4771-b6ca-63459e69b678" providerId="ADAL" clId="{538936DC-9FEB-48A1-8AAC-E06113143218}" dt="2024-09-24T23:31:02.602" v="6589"/>
          <ac:spMkLst>
            <pc:docMk/>
            <pc:sldMk cId="1675705994" sldId="263"/>
            <ac:spMk id="7" creationId="{1279C545-6F92-8FDD-627C-1B69C5159148}"/>
          </ac:spMkLst>
        </pc:spChg>
        <pc:spChg chg="mod">
          <ac:chgData name="Vernekar, Nimisha Satyaprasad" userId="afc948a4-fe9b-4771-b6ca-63459e69b678" providerId="ADAL" clId="{538936DC-9FEB-48A1-8AAC-E06113143218}" dt="2024-09-24T23:31:02.602" v="6589"/>
          <ac:spMkLst>
            <pc:docMk/>
            <pc:sldMk cId="1675705994" sldId="263"/>
            <ac:spMk id="8" creationId="{F1833141-AB69-70A6-D88D-E7D9C366EE29}"/>
          </ac:spMkLst>
        </pc:spChg>
      </pc:sldChg>
      <pc:sldChg chg="addSp delSp modSp mod modTransition modAnim modNotesTx">
        <pc:chgData name="Vernekar, Nimisha Satyaprasad" userId="afc948a4-fe9b-4771-b6ca-63459e69b678" providerId="ADAL" clId="{538936DC-9FEB-48A1-8AAC-E06113143218}" dt="2024-09-24T23:31:02.602" v="6589"/>
        <pc:sldMkLst>
          <pc:docMk/>
          <pc:sldMk cId="2083075373" sldId="266"/>
        </pc:sldMkLst>
        <pc:spChg chg="mod">
          <ac:chgData name="Vernekar, Nimisha Satyaprasad" userId="afc948a4-fe9b-4771-b6ca-63459e69b678" providerId="ADAL" clId="{538936DC-9FEB-48A1-8AAC-E06113143218}" dt="2024-09-23T00:22:04.032" v="2714" actId="108"/>
          <ac:spMkLst>
            <pc:docMk/>
            <pc:sldMk cId="2083075373" sldId="266"/>
            <ac:spMk id="2" creationId="{5E4F123F-4591-CFAF-04CC-3354BC99CE5D}"/>
          </ac:spMkLst>
        </pc:spChg>
        <pc:spChg chg="del">
          <ac:chgData name="Vernekar, Nimisha Satyaprasad" userId="afc948a4-fe9b-4771-b6ca-63459e69b678" providerId="ADAL" clId="{538936DC-9FEB-48A1-8AAC-E06113143218}" dt="2024-09-23T00:21:45.301" v="2713" actId="478"/>
          <ac:spMkLst>
            <pc:docMk/>
            <pc:sldMk cId="2083075373" sldId="266"/>
            <ac:spMk id="4" creationId="{AF5CFABD-5C44-EFB7-8F4F-0F5B6135842E}"/>
          </ac:spMkLst>
        </pc:spChg>
        <pc:spChg chg="mod">
          <ac:chgData name="Vernekar, Nimisha Satyaprasad" userId="afc948a4-fe9b-4771-b6ca-63459e69b678" providerId="ADAL" clId="{538936DC-9FEB-48A1-8AAC-E06113143218}" dt="2024-09-24T23:31:02.602" v="6589"/>
          <ac:spMkLst>
            <pc:docMk/>
            <pc:sldMk cId="2083075373" sldId="266"/>
            <ac:spMk id="5" creationId="{349282B0-B5BE-76A8-96D1-60E6616BF5C7}"/>
          </ac:spMkLst>
        </pc:spChg>
        <pc:spChg chg="mod">
          <ac:chgData name="Vernekar, Nimisha Satyaprasad" userId="afc948a4-fe9b-4771-b6ca-63459e69b678" providerId="ADAL" clId="{538936DC-9FEB-48A1-8AAC-E06113143218}" dt="2024-09-24T23:31:02.602" v="6589"/>
          <ac:spMkLst>
            <pc:docMk/>
            <pc:sldMk cId="2083075373" sldId="266"/>
            <ac:spMk id="6" creationId="{613FD992-427E-01B8-6760-1271D9351029}"/>
          </ac:spMkLst>
        </pc:spChg>
        <pc:spChg chg="mod">
          <ac:chgData name="Vernekar, Nimisha Satyaprasad" userId="afc948a4-fe9b-4771-b6ca-63459e69b678" providerId="ADAL" clId="{538936DC-9FEB-48A1-8AAC-E06113143218}" dt="2024-09-22T23:04:51.237" v="2706" actId="20577"/>
          <ac:spMkLst>
            <pc:docMk/>
            <pc:sldMk cId="2083075373" sldId="266"/>
            <ac:spMk id="8" creationId="{DF86CB6D-789F-428D-4562-6D0FBDF53B83}"/>
          </ac:spMkLst>
        </pc:spChg>
        <pc:spChg chg="add mod">
          <ac:chgData name="Vernekar, Nimisha Satyaprasad" userId="afc948a4-fe9b-4771-b6ca-63459e69b678" providerId="ADAL" clId="{538936DC-9FEB-48A1-8AAC-E06113143218}" dt="2024-09-23T00:23:13.781" v="2738" actId="1076"/>
          <ac:spMkLst>
            <pc:docMk/>
            <pc:sldMk cId="2083075373" sldId="266"/>
            <ac:spMk id="11" creationId="{E6806F35-AA64-86F4-C93C-29F1411CB518}"/>
          </ac:spMkLst>
        </pc:spChg>
        <pc:picChg chg="add mod">
          <ac:chgData name="Vernekar, Nimisha Satyaprasad" userId="afc948a4-fe9b-4771-b6ca-63459e69b678" providerId="ADAL" clId="{538936DC-9FEB-48A1-8AAC-E06113143218}" dt="2024-09-23T00:16:06.249" v="2712" actId="14100"/>
          <ac:picMkLst>
            <pc:docMk/>
            <pc:sldMk cId="2083075373" sldId="266"/>
            <ac:picMk id="10" creationId="{939435CC-A6CF-5B98-0EA2-CF5626C5C5F6}"/>
          </ac:picMkLst>
        </pc:picChg>
        <pc:picChg chg="add mod">
          <ac:chgData name="Vernekar, Nimisha Satyaprasad" userId="afc948a4-fe9b-4771-b6ca-63459e69b678" providerId="ADAL" clId="{538936DC-9FEB-48A1-8AAC-E06113143218}" dt="2024-09-23T00:24:16.918" v="2744"/>
          <ac:picMkLst>
            <pc:docMk/>
            <pc:sldMk cId="2083075373" sldId="266"/>
            <ac:picMk id="22" creationId="{F2A25D3E-9F95-6465-4C54-BB3C012A9D4F}"/>
          </ac:picMkLst>
        </pc:picChg>
        <pc:cxnChg chg="add mod">
          <ac:chgData name="Vernekar, Nimisha Satyaprasad" userId="afc948a4-fe9b-4771-b6ca-63459e69b678" providerId="ADAL" clId="{538936DC-9FEB-48A1-8AAC-E06113143218}" dt="2024-09-23T00:23:10.253" v="2737" actId="14100"/>
          <ac:cxnSpMkLst>
            <pc:docMk/>
            <pc:sldMk cId="2083075373" sldId="266"/>
            <ac:cxnSpMk id="13" creationId="{E3F3F099-600A-F165-A0AD-BB4BA0F50814}"/>
          </ac:cxnSpMkLst>
        </pc:cxnChg>
      </pc:sldChg>
      <pc:sldChg chg="addSp delSp modSp mod modTransition modNotesTx">
        <pc:chgData name="Vernekar, Nimisha Satyaprasad" userId="afc948a4-fe9b-4771-b6ca-63459e69b678" providerId="ADAL" clId="{538936DC-9FEB-48A1-8AAC-E06113143218}" dt="2024-09-25T06:59:57.250" v="6836" actId="20577"/>
        <pc:sldMkLst>
          <pc:docMk/>
          <pc:sldMk cId="2681376798" sldId="267"/>
        </pc:sldMkLst>
        <pc:spChg chg="mod">
          <ac:chgData name="Vernekar, Nimisha Satyaprasad" userId="afc948a4-fe9b-4771-b6ca-63459e69b678" providerId="ADAL" clId="{538936DC-9FEB-48A1-8AAC-E06113143218}" dt="2024-09-24T23:31:02.602" v="6589"/>
          <ac:spMkLst>
            <pc:docMk/>
            <pc:sldMk cId="2681376798" sldId="267"/>
            <ac:spMk id="2" creationId="{1766CDD7-F393-6559-0BA1-64052A3D8FCC}"/>
          </ac:spMkLst>
        </pc:spChg>
        <pc:spChg chg="mod">
          <ac:chgData name="Vernekar, Nimisha Satyaprasad" userId="afc948a4-fe9b-4771-b6ca-63459e69b678" providerId="ADAL" clId="{538936DC-9FEB-48A1-8AAC-E06113143218}" dt="2024-09-24T23:31:02.602" v="6589"/>
          <ac:spMkLst>
            <pc:docMk/>
            <pc:sldMk cId="2681376798" sldId="267"/>
            <ac:spMk id="7" creationId="{0963B9F0-B3FC-0D1B-CE90-B0F2979D1180}"/>
          </ac:spMkLst>
        </pc:spChg>
        <pc:spChg chg="mod">
          <ac:chgData name="Vernekar, Nimisha Satyaprasad" userId="afc948a4-fe9b-4771-b6ca-63459e69b678" providerId="ADAL" clId="{538936DC-9FEB-48A1-8AAC-E06113143218}" dt="2024-09-25T06:59:57.250" v="6836" actId="20577"/>
          <ac:spMkLst>
            <pc:docMk/>
            <pc:sldMk cId="2681376798" sldId="267"/>
            <ac:spMk id="9" creationId="{26A8504C-BB47-61DF-BEA3-40D1EC07A351}"/>
          </ac:spMkLst>
        </pc:spChg>
        <pc:picChg chg="add mod ord">
          <ac:chgData name="Vernekar, Nimisha Satyaprasad" userId="afc948a4-fe9b-4771-b6ca-63459e69b678" providerId="ADAL" clId="{538936DC-9FEB-48A1-8AAC-E06113143218}" dt="2024-09-22T19:49:10.779" v="2351" actId="167"/>
          <ac:picMkLst>
            <pc:docMk/>
            <pc:sldMk cId="2681376798" sldId="267"/>
            <ac:picMk id="3" creationId="{56FCA2ED-0552-ABC1-ABBA-5BF6C9A36405}"/>
          </ac:picMkLst>
        </pc:picChg>
        <pc:picChg chg="add del">
          <ac:chgData name="Vernekar, Nimisha Satyaprasad" userId="afc948a4-fe9b-4771-b6ca-63459e69b678" providerId="ADAL" clId="{538936DC-9FEB-48A1-8AAC-E06113143218}" dt="2024-09-22T19:11:18.923" v="1837" actId="478"/>
          <ac:picMkLst>
            <pc:docMk/>
            <pc:sldMk cId="2681376798" sldId="267"/>
            <ac:picMk id="8" creationId="{7BF25E57-A18C-DA64-48DC-392A75347A89}"/>
          </ac:picMkLst>
        </pc:picChg>
      </pc:sldChg>
      <pc:sldChg chg="addSp delSp modSp mod modTransition modNotesTx">
        <pc:chgData name="Vernekar, Nimisha Satyaprasad" userId="afc948a4-fe9b-4771-b6ca-63459e69b678" providerId="ADAL" clId="{538936DC-9FEB-48A1-8AAC-E06113143218}" dt="2024-09-24T23:31:02.602" v="6589"/>
        <pc:sldMkLst>
          <pc:docMk/>
          <pc:sldMk cId="1287899494" sldId="268"/>
        </pc:sldMkLst>
        <pc:spChg chg="mod">
          <ac:chgData name="Vernekar, Nimisha Satyaprasad" userId="afc948a4-fe9b-4771-b6ca-63459e69b678" providerId="ADAL" clId="{538936DC-9FEB-48A1-8AAC-E06113143218}" dt="2024-09-24T23:31:02.602" v="6589"/>
          <ac:spMkLst>
            <pc:docMk/>
            <pc:sldMk cId="1287899494" sldId="268"/>
            <ac:spMk id="2" creationId="{FC106994-F9B7-3B7F-1A68-8820D51C7F24}"/>
          </ac:spMkLst>
        </pc:spChg>
        <pc:spChg chg="mod">
          <ac:chgData name="Vernekar, Nimisha Satyaprasad" userId="afc948a4-fe9b-4771-b6ca-63459e69b678" providerId="ADAL" clId="{538936DC-9FEB-48A1-8AAC-E06113143218}" dt="2024-09-24T23:31:02.602" v="6589"/>
          <ac:spMkLst>
            <pc:docMk/>
            <pc:sldMk cId="1287899494" sldId="268"/>
            <ac:spMk id="3" creationId="{A9262128-3BEF-D25B-C1BF-480CAD2657CC}"/>
          </ac:spMkLst>
        </pc:spChg>
        <pc:spChg chg="add del mod">
          <ac:chgData name="Vernekar, Nimisha Satyaprasad" userId="afc948a4-fe9b-4771-b6ca-63459e69b678" providerId="ADAL" clId="{538936DC-9FEB-48A1-8AAC-E06113143218}" dt="2024-09-22T19:21:15.061" v="2250" actId="478"/>
          <ac:spMkLst>
            <pc:docMk/>
            <pc:sldMk cId="1287899494" sldId="268"/>
            <ac:spMk id="4" creationId="{E3399676-F57F-D8B9-0EEA-D3556E91D992}"/>
          </ac:spMkLst>
        </pc:spChg>
        <pc:spChg chg="mod">
          <ac:chgData name="Vernekar, Nimisha Satyaprasad" userId="afc948a4-fe9b-4771-b6ca-63459e69b678" providerId="ADAL" clId="{538936DC-9FEB-48A1-8AAC-E06113143218}" dt="2024-09-22T19:47:33.789" v="2341" actId="207"/>
          <ac:spMkLst>
            <pc:docMk/>
            <pc:sldMk cId="1287899494" sldId="268"/>
            <ac:spMk id="6" creationId="{17A7D152-218F-DC90-3BE6-0607EE563A13}"/>
          </ac:spMkLst>
        </pc:spChg>
        <pc:spChg chg="mod">
          <ac:chgData name="Vernekar, Nimisha Satyaprasad" userId="afc948a4-fe9b-4771-b6ca-63459e69b678" providerId="ADAL" clId="{538936DC-9FEB-48A1-8AAC-E06113143218}" dt="2024-09-22T19:22:40.566" v="2257" actId="403"/>
          <ac:spMkLst>
            <pc:docMk/>
            <pc:sldMk cId="1287899494" sldId="268"/>
            <ac:spMk id="8" creationId="{4CC26B69-A47A-EBC1-37FE-34DDDD8E91EB}"/>
          </ac:spMkLst>
        </pc:spChg>
        <pc:picChg chg="add del mod">
          <ac:chgData name="Vernekar, Nimisha Satyaprasad" userId="afc948a4-fe9b-4771-b6ca-63459e69b678" providerId="ADAL" clId="{538936DC-9FEB-48A1-8AAC-E06113143218}" dt="2024-09-24T23:27:18.175" v="6535" actId="478"/>
          <ac:picMkLst>
            <pc:docMk/>
            <pc:sldMk cId="1287899494" sldId="268"/>
            <ac:picMk id="7" creationId="{1DD1E538-B1CB-A368-EF59-073B6C17AC8C}"/>
          </ac:picMkLst>
        </pc:picChg>
        <pc:picChg chg="add del mod ord">
          <ac:chgData name="Vernekar, Nimisha Satyaprasad" userId="afc948a4-fe9b-4771-b6ca-63459e69b678" providerId="ADAL" clId="{538936DC-9FEB-48A1-8AAC-E06113143218}" dt="2024-09-22T19:50:53.844" v="2357" actId="478"/>
          <ac:picMkLst>
            <pc:docMk/>
            <pc:sldMk cId="1287899494" sldId="268"/>
            <ac:picMk id="7" creationId="{6099661C-9F0B-10EE-59F2-548E03991103}"/>
          </ac:picMkLst>
        </pc:picChg>
        <pc:picChg chg="add del mod ord">
          <ac:chgData name="Vernekar, Nimisha Satyaprasad" userId="afc948a4-fe9b-4771-b6ca-63459e69b678" providerId="ADAL" clId="{538936DC-9FEB-48A1-8AAC-E06113143218}" dt="2024-09-24T23:26:50.570" v="6528" actId="478"/>
          <ac:picMkLst>
            <pc:docMk/>
            <pc:sldMk cId="1287899494" sldId="268"/>
            <ac:picMk id="10" creationId="{512F8C70-BBCC-8FF0-091B-CAA197942003}"/>
          </ac:picMkLst>
        </pc:picChg>
        <pc:picChg chg="add del mod ord">
          <ac:chgData name="Vernekar, Nimisha Satyaprasad" userId="afc948a4-fe9b-4771-b6ca-63459e69b678" providerId="ADAL" clId="{538936DC-9FEB-48A1-8AAC-E06113143218}" dt="2024-09-24T23:29:58.087" v="6581" actId="22"/>
          <ac:picMkLst>
            <pc:docMk/>
            <pc:sldMk cId="1287899494" sldId="268"/>
            <ac:picMk id="11" creationId="{006D3A3E-77B7-FADD-4763-DC1C53FDD59E}"/>
          </ac:picMkLst>
        </pc:picChg>
      </pc:sldChg>
      <pc:sldChg chg="addSp delSp modSp mod modTransition delAnim modAnim modNotesTx">
        <pc:chgData name="Vernekar, Nimisha Satyaprasad" userId="afc948a4-fe9b-4771-b6ca-63459e69b678" providerId="ADAL" clId="{538936DC-9FEB-48A1-8AAC-E06113143218}" dt="2024-09-24T23:31:02.602" v="6589"/>
        <pc:sldMkLst>
          <pc:docMk/>
          <pc:sldMk cId="1693914165" sldId="269"/>
        </pc:sldMkLst>
        <pc:spChg chg="mod">
          <ac:chgData name="Vernekar, Nimisha Satyaprasad" userId="afc948a4-fe9b-4771-b6ca-63459e69b678" providerId="ADAL" clId="{538936DC-9FEB-48A1-8AAC-E06113143218}" dt="2024-09-24T23:31:02.602" v="6589"/>
          <ac:spMkLst>
            <pc:docMk/>
            <pc:sldMk cId="1693914165" sldId="269"/>
            <ac:spMk id="4" creationId="{8DADD389-4090-4786-C7BD-B1A692EC53F0}"/>
          </ac:spMkLst>
        </pc:spChg>
        <pc:spChg chg="mod">
          <ac:chgData name="Vernekar, Nimisha Satyaprasad" userId="afc948a4-fe9b-4771-b6ca-63459e69b678" providerId="ADAL" clId="{538936DC-9FEB-48A1-8AAC-E06113143218}" dt="2024-09-24T23:31:02.602" v="6589"/>
          <ac:spMkLst>
            <pc:docMk/>
            <pc:sldMk cId="1693914165" sldId="269"/>
            <ac:spMk id="5" creationId="{AF7F1A90-29F3-37BB-FCE9-8691020342E0}"/>
          </ac:spMkLst>
        </pc:spChg>
        <pc:spChg chg="add mod">
          <ac:chgData name="Vernekar, Nimisha Satyaprasad" userId="afc948a4-fe9b-4771-b6ca-63459e69b678" providerId="ADAL" clId="{538936DC-9FEB-48A1-8AAC-E06113143218}" dt="2024-09-22T22:33:54.638" v="2508" actId="1076"/>
          <ac:spMkLst>
            <pc:docMk/>
            <pc:sldMk cId="1693914165" sldId="269"/>
            <ac:spMk id="7" creationId="{317B418D-A955-472B-698D-96BDC5064296}"/>
          </ac:spMkLst>
        </pc:spChg>
        <pc:spChg chg="add mod">
          <ac:chgData name="Vernekar, Nimisha Satyaprasad" userId="afc948a4-fe9b-4771-b6ca-63459e69b678" providerId="ADAL" clId="{538936DC-9FEB-48A1-8AAC-E06113143218}" dt="2024-09-22T22:35:38.198" v="2530" actId="1076"/>
          <ac:spMkLst>
            <pc:docMk/>
            <pc:sldMk cId="1693914165" sldId="269"/>
            <ac:spMk id="10" creationId="{D3CFF22E-E32C-A75B-88BC-444A2902177F}"/>
          </ac:spMkLst>
        </pc:spChg>
        <pc:picChg chg="del">
          <ac:chgData name="Vernekar, Nimisha Satyaprasad" userId="afc948a4-fe9b-4771-b6ca-63459e69b678" providerId="ADAL" clId="{538936DC-9FEB-48A1-8AAC-E06113143218}" dt="2024-09-22T22:32:14.175" v="2480" actId="478"/>
          <ac:picMkLst>
            <pc:docMk/>
            <pc:sldMk cId="1693914165" sldId="269"/>
            <ac:picMk id="3" creationId="{9E0CE2F6-6E84-D927-7912-4C63936056AD}"/>
          </ac:picMkLst>
        </pc:picChg>
        <pc:picChg chg="add del mod">
          <ac:chgData name="Vernekar, Nimisha Satyaprasad" userId="afc948a4-fe9b-4771-b6ca-63459e69b678" providerId="ADAL" clId="{538936DC-9FEB-48A1-8AAC-E06113143218}" dt="2024-09-22T22:37:27.177" v="2543" actId="478"/>
          <ac:picMkLst>
            <pc:docMk/>
            <pc:sldMk cId="1693914165" sldId="269"/>
            <ac:picMk id="6" creationId="{8C851104-C6FF-E881-4621-54430D528616}"/>
          </ac:picMkLst>
        </pc:picChg>
        <pc:picChg chg="add mod">
          <ac:chgData name="Vernekar, Nimisha Satyaprasad" userId="afc948a4-fe9b-4771-b6ca-63459e69b678" providerId="ADAL" clId="{538936DC-9FEB-48A1-8AAC-E06113143218}" dt="2024-09-22T22:34:18.678" v="2510" actId="1076"/>
          <ac:picMkLst>
            <pc:docMk/>
            <pc:sldMk cId="1693914165" sldId="269"/>
            <ac:picMk id="9" creationId="{6D0ED151-9634-FD04-12CE-724BA8918E06}"/>
          </ac:picMkLst>
        </pc:picChg>
        <pc:picChg chg="add mod">
          <ac:chgData name="Vernekar, Nimisha Satyaprasad" userId="afc948a4-fe9b-4771-b6ca-63459e69b678" providerId="ADAL" clId="{538936DC-9FEB-48A1-8AAC-E06113143218}" dt="2024-09-22T22:37:24.391" v="2542" actId="1076"/>
          <ac:picMkLst>
            <pc:docMk/>
            <pc:sldMk cId="1693914165" sldId="269"/>
            <ac:picMk id="12" creationId="{F4CB49C5-9CCD-BAA2-71AB-68E3678679F7}"/>
          </ac:picMkLst>
        </pc:picChg>
      </pc:sldChg>
      <pc:sldChg chg="modSp modTransition modNotesTx">
        <pc:chgData name="Vernekar, Nimisha Satyaprasad" userId="afc948a4-fe9b-4771-b6ca-63459e69b678" providerId="ADAL" clId="{538936DC-9FEB-48A1-8AAC-E06113143218}" dt="2024-09-24T23:31:02.602" v="6589"/>
        <pc:sldMkLst>
          <pc:docMk/>
          <pc:sldMk cId="1498264762" sldId="270"/>
        </pc:sldMkLst>
        <pc:spChg chg="mod">
          <ac:chgData name="Vernekar, Nimisha Satyaprasad" userId="afc948a4-fe9b-4771-b6ca-63459e69b678" providerId="ADAL" clId="{538936DC-9FEB-48A1-8AAC-E06113143218}" dt="2024-09-24T23:31:02.602" v="6589"/>
          <ac:spMkLst>
            <pc:docMk/>
            <pc:sldMk cId="1498264762" sldId="270"/>
            <ac:spMk id="2" creationId="{5FBBA7A6-E9F3-C21E-2577-645997FE4458}"/>
          </ac:spMkLst>
        </pc:spChg>
        <pc:spChg chg="mod">
          <ac:chgData name="Vernekar, Nimisha Satyaprasad" userId="afc948a4-fe9b-4771-b6ca-63459e69b678" providerId="ADAL" clId="{538936DC-9FEB-48A1-8AAC-E06113143218}" dt="2024-09-24T23:31:02.602" v="6589"/>
          <ac:spMkLst>
            <pc:docMk/>
            <pc:sldMk cId="1498264762" sldId="270"/>
            <ac:spMk id="3" creationId="{7204EA5F-B52B-5278-D922-AFA65C3A96EB}"/>
          </ac:spMkLst>
        </pc:spChg>
      </pc:sldChg>
      <pc:sldChg chg="addSp delSp modSp mod modTransition setBg delAnim modAnim modNotesTx">
        <pc:chgData name="Vernekar, Nimisha Satyaprasad" userId="afc948a4-fe9b-4771-b6ca-63459e69b678" providerId="ADAL" clId="{538936DC-9FEB-48A1-8AAC-E06113143218}" dt="2024-09-25T04:29:28.182" v="6765"/>
        <pc:sldMkLst>
          <pc:docMk/>
          <pc:sldMk cId="203417885" sldId="272"/>
        </pc:sldMkLst>
        <pc:spChg chg="mod">
          <ac:chgData name="Vernekar, Nimisha Satyaprasad" userId="afc948a4-fe9b-4771-b6ca-63459e69b678" providerId="ADAL" clId="{538936DC-9FEB-48A1-8AAC-E06113143218}" dt="2024-09-24T23:12:22.752" v="6517" actId="1076"/>
          <ac:spMkLst>
            <pc:docMk/>
            <pc:sldMk cId="203417885" sldId="272"/>
            <ac:spMk id="2" creationId="{17A529FC-218B-6DD0-FF55-94FFA00F9587}"/>
          </ac:spMkLst>
        </pc:spChg>
        <pc:spChg chg="mod">
          <ac:chgData name="Vernekar, Nimisha Satyaprasad" userId="afc948a4-fe9b-4771-b6ca-63459e69b678" providerId="ADAL" clId="{538936DC-9FEB-48A1-8AAC-E06113143218}" dt="2024-09-22T03:27:45.603" v="445" actId="27636"/>
          <ac:spMkLst>
            <pc:docMk/>
            <pc:sldMk cId="203417885" sldId="272"/>
            <ac:spMk id="3" creationId="{4B62E601-3119-D50B-7FBB-920423F0ECEA}"/>
          </ac:spMkLst>
        </pc:spChg>
        <pc:spChg chg="mod">
          <ac:chgData name="Vernekar, Nimisha Satyaprasad" userId="afc948a4-fe9b-4771-b6ca-63459e69b678" providerId="ADAL" clId="{538936DC-9FEB-48A1-8AAC-E06113143218}" dt="2024-09-24T23:13:38.545" v="6526" actId="1076"/>
          <ac:spMkLst>
            <pc:docMk/>
            <pc:sldMk cId="203417885" sldId="272"/>
            <ac:spMk id="39" creationId="{392DF84E-A2C6-E809-3C16-F2FD8C923999}"/>
          </ac:spMkLst>
        </pc:spChg>
        <pc:spChg chg="mod">
          <ac:chgData name="Vernekar, Nimisha Satyaprasad" userId="afc948a4-fe9b-4771-b6ca-63459e69b678" providerId="ADAL" clId="{538936DC-9FEB-48A1-8AAC-E06113143218}" dt="2024-09-24T23:13:38.545" v="6526" actId="1076"/>
          <ac:spMkLst>
            <pc:docMk/>
            <pc:sldMk cId="203417885" sldId="272"/>
            <ac:spMk id="41" creationId="{7D895377-AA2E-A0A1-B92C-39AC70845481}"/>
          </ac:spMkLst>
        </pc:spChg>
        <pc:spChg chg="mod">
          <ac:chgData name="Vernekar, Nimisha Satyaprasad" userId="afc948a4-fe9b-4771-b6ca-63459e69b678" providerId="ADAL" clId="{538936DC-9FEB-48A1-8AAC-E06113143218}" dt="2024-09-24T23:13:38.545" v="6526" actId="1076"/>
          <ac:spMkLst>
            <pc:docMk/>
            <pc:sldMk cId="203417885" sldId="272"/>
            <ac:spMk id="43" creationId="{FDA182EF-5869-073B-5034-221C3D8F0907}"/>
          </ac:spMkLst>
        </pc:spChg>
        <pc:spChg chg="mod">
          <ac:chgData name="Vernekar, Nimisha Satyaprasad" userId="afc948a4-fe9b-4771-b6ca-63459e69b678" providerId="ADAL" clId="{538936DC-9FEB-48A1-8AAC-E06113143218}" dt="2024-09-24T23:13:38.545" v="6526" actId="1076"/>
          <ac:spMkLst>
            <pc:docMk/>
            <pc:sldMk cId="203417885" sldId="272"/>
            <ac:spMk id="45" creationId="{CA971256-750A-BC28-3311-EC06F6249B2A}"/>
          </ac:spMkLst>
        </pc:spChg>
        <pc:spChg chg="mod">
          <ac:chgData name="Vernekar, Nimisha Satyaprasad" userId="afc948a4-fe9b-4771-b6ca-63459e69b678" providerId="ADAL" clId="{538936DC-9FEB-48A1-8AAC-E06113143218}" dt="2024-09-24T23:13:38.545" v="6526" actId="1076"/>
          <ac:spMkLst>
            <pc:docMk/>
            <pc:sldMk cId="203417885" sldId="272"/>
            <ac:spMk id="47" creationId="{14C7A2B1-79F0-8E9A-E9EC-77E4CEFDE5FE}"/>
          </ac:spMkLst>
        </pc:spChg>
        <pc:spChg chg="mod">
          <ac:chgData name="Vernekar, Nimisha Satyaprasad" userId="afc948a4-fe9b-4771-b6ca-63459e69b678" providerId="ADAL" clId="{538936DC-9FEB-48A1-8AAC-E06113143218}" dt="2024-09-24T23:13:38.545" v="6526" actId="1076"/>
          <ac:spMkLst>
            <pc:docMk/>
            <pc:sldMk cId="203417885" sldId="272"/>
            <ac:spMk id="49" creationId="{B0AAFAAA-9F8C-D6A8-9293-C9A01742907F}"/>
          </ac:spMkLst>
        </pc:spChg>
        <pc:graphicFrameChg chg="add del modGraphic">
          <ac:chgData name="Vernekar, Nimisha Satyaprasad" userId="afc948a4-fe9b-4771-b6ca-63459e69b678" providerId="ADAL" clId="{538936DC-9FEB-48A1-8AAC-E06113143218}" dt="2024-09-23T06:39:19.491" v="5867" actId="27309"/>
          <ac:graphicFrameMkLst>
            <pc:docMk/>
            <pc:sldMk cId="203417885" sldId="272"/>
            <ac:graphicFrameMk id="6" creationId="{3A065754-65DC-4528-0B20-AE67DE969C7F}"/>
          </ac:graphicFrameMkLst>
        </pc:graphicFrameChg>
        <pc:picChg chg="add mod">
          <ac:chgData name="Vernekar, Nimisha Satyaprasad" userId="afc948a4-fe9b-4771-b6ca-63459e69b678" providerId="ADAL" clId="{538936DC-9FEB-48A1-8AAC-E06113143218}" dt="2024-09-24T23:12:46.482" v="6520" actId="14100"/>
          <ac:picMkLst>
            <pc:docMk/>
            <pc:sldMk cId="203417885" sldId="272"/>
            <ac:picMk id="8" creationId="{87A574E7-54A9-510D-5DD5-EFE512F606B8}"/>
          </ac:picMkLst>
        </pc:picChg>
        <pc:picChg chg="add mod">
          <ac:chgData name="Vernekar, Nimisha Satyaprasad" userId="afc948a4-fe9b-4771-b6ca-63459e69b678" providerId="ADAL" clId="{538936DC-9FEB-48A1-8AAC-E06113143218}" dt="2024-09-24T23:13:53.899" v="6527" actId="14100"/>
          <ac:picMkLst>
            <pc:docMk/>
            <pc:sldMk cId="203417885" sldId="272"/>
            <ac:picMk id="10" creationId="{A9693212-CA2C-89F0-3FFE-4FAE1C702BDF}"/>
          </ac:picMkLst>
        </pc:picChg>
        <pc:picChg chg="mod">
          <ac:chgData name="Vernekar, Nimisha Satyaprasad" userId="afc948a4-fe9b-4771-b6ca-63459e69b678" providerId="ADAL" clId="{538936DC-9FEB-48A1-8AAC-E06113143218}" dt="2024-09-24T23:13:17.952" v="6525" actId="1076"/>
          <ac:picMkLst>
            <pc:docMk/>
            <pc:sldMk cId="203417885" sldId="272"/>
            <ac:picMk id="31" creationId="{5EB83460-8E42-C792-E5C1-C0A364D1F38F}"/>
          </ac:picMkLst>
        </pc:picChg>
        <pc:picChg chg="mod">
          <ac:chgData name="Vernekar, Nimisha Satyaprasad" userId="afc948a4-fe9b-4771-b6ca-63459e69b678" providerId="ADAL" clId="{538936DC-9FEB-48A1-8AAC-E06113143218}" dt="2024-09-24T23:13:17.952" v="6525" actId="1076"/>
          <ac:picMkLst>
            <pc:docMk/>
            <pc:sldMk cId="203417885" sldId="272"/>
            <ac:picMk id="33" creationId="{2BFEEEF2-9A54-1A18-6BBB-8CB048608469}"/>
          </ac:picMkLst>
        </pc:picChg>
        <pc:picChg chg="del mod">
          <ac:chgData name="Vernekar, Nimisha Satyaprasad" userId="afc948a4-fe9b-4771-b6ca-63459e69b678" providerId="ADAL" clId="{538936DC-9FEB-48A1-8AAC-E06113143218}" dt="2024-09-24T23:04:36.559" v="6500" actId="478"/>
          <ac:picMkLst>
            <pc:docMk/>
            <pc:sldMk cId="203417885" sldId="272"/>
            <ac:picMk id="34" creationId="{6A2DCDCC-D1FB-044F-5479-3976ADAA1686}"/>
          </ac:picMkLst>
        </pc:picChg>
        <pc:picChg chg="del">
          <ac:chgData name="Vernekar, Nimisha Satyaprasad" userId="afc948a4-fe9b-4771-b6ca-63459e69b678" providerId="ADAL" clId="{538936DC-9FEB-48A1-8AAC-E06113143218}" dt="2024-09-24T23:11:46.972" v="6508" actId="478"/>
          <ac:picMkLst>
            <pc:docMk/>
            <pc:sldMk cId="203417885" sldId="272"/>
            <ac:picMk id="35" creationId="{6B090FD0-1B76-5D84-E09C-A2E8F41A40A3}"/>
          </ac:picMkLst>
        </pc:picChg>
      </pc:sldChg>
      <pc:sldChg chg="addSp delSp modSp mod modTransition delAnim modAnim modNotesTx">
        <pc:chgData name="Vernekar, Nimisha Satyaprasad" userId="afc948a4-fe9b-4771-b6ca-63459e69b678" providerId="ADAL" clId="{538936DC-9FEB-48A1-8AAC-E06113143218}" dt="2024-09-24T23:31:02.602" v="6589"/>
        <pc:sldMkLst>
          <pc:docMk/>
          <pc:sldMk cId="1073985011" sldId="273"/>
        </pc:sldMkLst>
        <pc:spChg chg="mod">
          <ac:chgData name="Vernekar, Nimisha Satyaprasad" userId="afc948a4-fe9b-4771-b6ca-63459e69b678" providerId="ADAL" clId="{538936DC-9FEB-48A1-8AAC-E06113143218}" dt="2024-09-24T23:31:02.602" v="6589"/>
          <ac:spMkLst>
            <pc:docMk/>
            <pc:sldMk cId="1073985011" sldId="273"/>
            <ac:spMk id="2" creationId="{C51B8BEF-A82B-C6E7-0BFC-8C8C09C9625C}"/>
          </ac:spMkLst>
        </pc:spChg>
        <pc:spChg chg="mod">
          <ac:chgData name="Vernekar, Nimisha Satyaprasad" userId="afc948a4-fe9b-4771-b6ca-63459e69b678" providerId="ADAL" clId="{538936DC-9FEB-48A1-8AAC-E06113143218}" dt="2024-09-24T23:31:02.602" v="6589"/>
          <ac:spMkLst>
            <pc:docMk/>
            <pc:sldMk cId="1073985011" sldId="273"/>
            <ac:spMk id="3" creationId="{C6C5DC0F-228D-1308-3AC8-56278E824924}"/>
          </ac:spMkLst>
        </pc:spChg>
        <pc:spChg chg="mod">
          <ac:chgData name="Vernekar, Nimisha Satyaprasad" userId="afc948a4-fe9b-4771-b6ca-63459e69b678" providerId="ADAL" clId="{538936DC-9FEB-48A1-8AAC-E06113143218}" dt="2024-09-24T02:56:20.277" v="6049" actId="2711"/>
          <ac:spMkLst>
            <pc:docMk/>
            <pc:sldMk cId="1073985011" sldId="273"/>
            <ac:spMk id="7" creationId="{4D83201C-0293-2503-DCDD-7E304AC18D49}"/>
          </ac:spMkLst>
        </pc:spChg>
        <pc:spChg chg="add del mod">
          <ac:chgData name="Vernekar, Nimisha Satyaprasad" userId="afc948a4-fe9b-4771-b6ca-63459e69b678" providerId="ADAL" clId="{538936DC-9FEB-48A1-8AAC-E06113143218}" dt="2024-09-24T19:21:29.008" v="6346" actId="478"/>
          <ac:spMkLst>
            <pc:docMk/>
            <pc:sldMk cId="1073985011" sldId="273"/>
            <ac:spMk id="8" creationId="{B4B44484-2DB0-CE5B-20A9-B632B649EEC3}"/>
          </ac:spMkLst>
        </pc:spChg>
        <pc:spChg chg="mod">
          <ac:chgData name="Vernekar, Nimisha Satyaprasad" userId="afc948a4-fe9b-4771-b6ca-63459e69b678" providerId="ADAL" clId="{538936DC-9FEB-48A1-8AAC-E06113143218}" dt="2024-09-24T03:35:29.485" v="6130" actId="1076"/>
          <ac:spMkLst>
            <pc:docMk/>
            <pc:sldMk cId="1073985011" sldId="273"/>
            <ac:spMk id="9" creationId="{B73C9DCD-D415-D901-D32A-BB9BDEF9A2A2}"/>
          </ac:spMkLst>
        </pc:spChg>
        <pc:spChg chg="add mod ord">
          <ac:chgData name="Vernekar, Nimisha Satyaprasad" userId="afc948a4-fe9b-4771-b6ca-63459e69b678" providerId="ADAL" clId="{538936DC-9FEB-48A1-8AAC-E06113143218}" dt="2024-09-24T19:29:10.260" v="6398" actId="164"/>
          <ac:spMkLst>
            <pc:docMk/>
            <pc:sldMk cId="1073985011" sldId="273"/>
            <ac:spMk id="12" creationId="{7282D95C-4799-9D71-D48C-192F74F23DAC}"/>
          </ac:spMkLst>
        </pc:spChg>
        <pc:spChg chg="add mod">
          <ac:chgData name="Vernekar, Nimisha Satyaprasad" userId="afc948a4-fe9b-4771-b6ca-63459e69b678" providerId="ADAL" clId="{538936DC-9FEB-48A1-8AAC-E06113143218}" dt="2024-09-24T18:51:19.938" v="6279" actId="164"/>
          <ac:spMkLst>
            <pc:docMk/>
            <pc:sldMk cId="1073985011" sldId="273"/>
            <ac:spMk id="13" creationId="{24CC2B78-C719-7B9B-E215-4E85FBF229B4}"/>
          </ac:spMkLst>
        </pc:spChg>
        <pc:spChg chg="add mod">
          <ac:chgData name="Vernekar, Nimisha Satyaprasad" userId="afc948a4-fe9b-4771-b6ca-63459e69b678" providerId="ADAL" clId="{538936DC-9FEB-48A1-8AAC-E06113143218}" dt="2024-09-24T18:51:43.900" v="6323" actId="164"/>
          <ac:spMkLst>
            <pc:docMk/>
            <pc:sldMk cId="1073985011" sldId="273"/>
            <ac:spMk id="17" creationId="{CD29CDBE-EDA7-A06D-1F69-94761E9658A4}"/>
          </ac:spMkLst>
        </pc:spChg>
        <pc:grpChg chg="add mod ord">
          <ac:chgData name="Vernekar, Nimisha Satyaprasad" userId="afc948a4-fe9b-4771-b6ca-63459e69b678" providerId="ADAL" clId="{538936DC-9FEB-48A1-8AAC-E06113143218}" dt="2024-09-24T19:29:10.260" v="6398" actId="164"/>
          <ac:grpSpMkLst>
            <pc:docMk/>
            <pc:sldMk cId="1073985011" sldId="273"/>
            <ac:grpSpMk id="15" creationId="{F6FCFB7E-9D2F-2994-3D73-7B4CB40C5842}"/>
          </ac:grpSpMkLst>
        </pc:grpChg>
        <pc:grpChg chg="add mod">
          <ac:chgData name="Vernekar, Nimisha Satyaprasad" userId="afc948a4-fe9b-4771-b6ca-63459e69b678" providerId="ADAL" clId="{538936DC-9FEB-48A1-8AAC-E06113143218}" dt="2024-09-24T18:51:43.900" v="6323" actId="164"/>
          <ac:grpSpMkLst>
            <pc:docMk/>
            <pc:sldMk cId="1073985011" sldId="273"/>
            <ac:grpSpMk id="18" creationId="{0F4FC648-23D6-06C7-65C6-DCBF59E42B5E}"/>
          </ac:grpSpMkLst>
        </pc:grpChg>
        <pc:grpChg chg="add mod">
          <ac:chgData name="Vernekar, Nimisha Satyaprasad" userId="afc948a4-fe9b-4771-b6ca-63459e69b678" providerId="ADAL" clId="{538936DC-9FEB-48A1-8AAC-E06113143218}" dt="2024-09-24T19:29:10.260" v="6398" actId="164"/>
          <ac:grpSpMkLst>
            <pc:docMk/>
            <pc:sldMk cId="1073985011" sldId="273"/>
            <ac:grpSpMk id="19" creationId="{3C909E6B-CE99-21BD-F7AD-E9DEAD103F3A}"/>
          </ac:grpSpMkLst>
        </pc:grpChg>
        <pc:picChg chg="add mod">
          <ac:chgData name="Vernekar, Nimisha Satyaprasad" userId="afc948a4-fe9b-4771-b6ca-63459e69b678" providerId="ADAL" clId="{538936DC-9FEB-48A1-8AAC-E06113143218}" dt="2024-09-24T18:51:43.900" v="6323" actId="164"/>
          <ac:picMkLst>
            <pc:docMk/>
            <pc:sldMk cId="1073985011" sldId="273"/>
            <ac:picMk id="5" creationId="{AD2A8F66-4D8E-96D6-6668-5B05508B6C7F}"/>
          </ac:picMkLst>
        </pc:picChg>
        <pc:picChg chg="add mod ord">
          <ac:chgData name="Vernekar, Nimisha Satyaprasad" userId="afc948a4-fe9b-4771-b6ca-63459e69b678" providerId="ADAL" clId="{538936DC-9FEB-48A1-8AAC-E06113143218}" dt="2024-09-24T19:23:11.750" v="6359" actId="167"/>
          <ac:picMkLst>
            <pc:docMk/>
            <pc:sldMk cId="1073985011" sldId="273"/>
            <ac:picMk id="11" creationId="{CC489EDA-BA52-BEF2-9292-145408326F6B}"/>
          </ac:picMkLst>
        </pc:picChg>
        <pc:picChg chg="del">
          <ac:chgData name="Vernekar, Nimisha Satyaprasad" userId="afc948a4-fe9b-4771-b6ca-63459e69b678" providerId="ADAL" clId="{538936DC-9FEB-48A1-8AAC-E06113143218}" dt="2024-09-24T02:55:39.184" v="6036" actId="478"/>
          <ac:picMkLst>
            <pc:docMk/>
            <pc:sldMk cId="1073985011" sldId="273"/>
            <ac:picMk id="14" creationId="{9B9DD623-A0C3-FA87-CEDB-393850A185CF}"/>
          </ac:picMkLst>
        </pc:picChg>
        <pc:picChg chg="mod">
          <ac:chgData name="Vernekar, Nimisha Satyaprasad" userId="afc948a4-fe9b-4771-b6ca-63459e69b678" providerId="ADAL" clId="{538936DC-9FEB-48A1-8AAC-E06113143218}" dt="2024-09-24T19:27:48.344" v="6386" actId="1076"/>
          <ac:picMkLst>
            <pc:docMk/>
            <pc:sldMk cId="1073985011" sldId="273"/>
            <ac:picMk id="16" creationId="{6E5DB5B4-2931-C733-AF23-ADB591611801}"/>
          </ac:picMkLst>
        </pc:picChg>
        <pc:picChg chg="mod">
          <ac:chgData name="Vernekar, Nimisha Satyaprasad" userId="afc948a4-fe9b-4771-b6ca-63459e69b678" providerId="ADAL" clId="{538936DC-9FEB-48A1-8AAC-E06113143218}" dt="2024-09-24T19:27:53.380" v="6387" actId="1076"/>
          <ac:picMkLst>
            <pc:docMk/>
            <pc:sldMk cId="1073985011" sldId="273"/>
            <ac:picMk id="39" creationId="{BEA52671-A3F5-2202-93FC-5F4C5FE96B35}"/>
          </ac:picMkLst>
        </pc:picChg>
        <pc:picChg chg="mod">
          <ac:chgData name="Vernekar, Nimisha Satyaprasad" userId="afc948a4-fe9b-4771-b6ca-63459e69b678" providerId="ADAL" clId="{538936DC-9FEB-48A1-8AAC-E06113143218}" dt="2024-09-24T19:27:57.783" v="6388" actId="1076"/>
          <ac:picMkLst>
            <pc:docMk/>
            <pc:sldMk cId="1073985011" sldId="273"/>
            <ac:picMk id="59" creationId="{57FCE857-C034-8CFF-CF51-9859C8ABEE6F}"/>
          </ac:picMkLst>
        </pc:picChg>
      </pc:sldChg>
      <pc:sldChg chg="modSp mod modTransition setBg modNotesTx">
        <pc:chgData name="Vernekar, Nimisha Satyaprasad" userId="afc948a4-fe9b-4771-b6ca-63459e69b678" providerId="ADAL" clId="{538936DC-9FEB-48A1-8AAC-E06113143218}" dt="2024-09-24T23:31:02.602" v="6589"/>
        <pc:sldMkLst>
          <pc:docMk/>
          <pc:sldMk cId="3267334122" sldId="275"/>
        </pc:sldMkLst>
        <pc:spChg chg="mod">
          <ac:chgData name="Vernekar, Nimisha Satyaprasad" userId="afc948a4-fe9b-4771-b6ca-63459e69b678" providerId="ADAL" clId="{538936DC-9FEB-48A1-8AAC-E06113143218}" dt="2024-09-24T23:31:02.602" v="6589"/>
          <ac:spMkLst>
            <pc:docMk/>
            <pc:sldMk cId="3267334122" sldId="275"/>
            <ac:spMk id="2" creationId="{17A529FC-218B-6DD0-FF55-94FFA00F9587}"/>
          </ac:spMkLst>
        </pc:spChg>
        <pc:spChg chg="mod">
          <ac:chgData name="Vernekar, Nimisha Satyaprasad" userId="afc948a4-fe9b-4771-b6ca-63459e69b678" providerId="ADAL" clId="{538936DC-9FEB-48A1-8AAC-E06113143218}" dt="2024-09-24T23:31:02.602" v="6589"/>
          <ac:spMkLst>
            <pc:docMk/>
            <pc:sldMk cId="3267334122" sldId="275"/>
            <ac:spMk id="3" creationId="{4B62E601-3119-D50B-7FBB-920423F0ECEA}"/>
          </ac:spMkLst>
        </pc:spChg>
        <pc:spChg chg="mod">
          <ac:chgData name="Vernekar, Nimisha Satyaprasad" userId="afc948a4-fe9b-4771-b6ca-63459e69b678" providerId="ADAL" clId="{538936DC-9FEB-48A1-8AAC-E06113143218}" dt="2024-09-23T06:39:31.390" v="5878" actId="1076"/>
          <ac:spMkLst>
            <pc:docMk/>
            <pc:sldMk cId="3267334122" sldId="275"/>
            <ac:spMk id="25" creationId="{493FB1F3-388E-646F-9198-4B07006A29DE}"/>
          </ac:spMkLst>
        </pc:spChg>
        <pc:spChg chg="mod">
          <ac:chgData name="Vernekar, Nimisha Satyaprasad" userId="afc948a4-fe9b-4771-b6ca-63459e69b678" providerId="ADAL" clId="{538936DC-9FEB-48A1-8AAC-E06113143218}" dt="2024-09-23T06:39:44.790" v="5889" actId="1076"/>
          <ac:spMkLst>
            <pc:docMk/>
            <pc:sldMk cId="3267334122" sldId="275"/>
            <ac:spMk id="28" creationId="{4159F8F5-0E84-E94F-4FAF-3F626AF2CC09}"/>
          </ac:spMkLst>
        </pc:spChg>
        <pc:picChg chg="mod">
          <ac:chgData name="Vernekar, Nimisha Satyaprasad" userId="afc948a4-fe9b-4771-b6ca-63459e69b678" providerId="ADAL" clId="{538936DC-9FEB-48A1-8AAC-E06113143218}" dt="2024-09-22T23:02:12.209" v="2667" actId="14100"/>
          <ac:picMkLst>
            <pc:docMk/>
            <pc:sldMk cId="3267334122" sldId="275"/>
            <ac:picMk id="15" creationId="{1FFB9D7B-FDE3-242D-5395-549A6518684A}"/>
          </ac:picMkLst>
        </pc:picChg>
        <pc:picChg chg="mod">
          <ac:chgData name="Vernekar, Nimisha Satyaprasad" userId="afc948a4-fe9b-4771-b6ca-63459e69b678" providerId="ADAL" clId="{538936DC-9FEB-48A1-8AAC-E06113143218}" dt="2024-09-22T23:01:55.455" v="2662" actId="1038"/>
          <ac:picMkLst>
            <pc:docMk/>
            <pc:sldMk cId="3267334122" sldId="275"/>
            <ac:picMk id="18" creationId="{C5DE4B4F-4390-8FAE-1776-FB714D24CE21}"/>
          </ac:picMkLst>
        </pc:picChg>
        <pc:picChg chg="mod">
          <ac:chgData name="Vernekar, Nimisha Satyaprasad" userId="afc948a4-fe9b-4771-b6ca-63459e69b678" providerId="ADAL" clId="{538936DC-9FEB-48A1-8AAC-E06113143218}" dt="2024-09-22T23:01:49.725" v="2654" actId="1076"/>
          <ac:picMkLst>
            <pc:docMk/>
            <pc:sldMk cId="3267334122" sldId="275"/>
            <ac:picMk id="20" creationId="{D1A2D894-B4A6-48AC-E9B3-E25D81E95B2B}"/>
          </ac:picMkLst>
        </pc:picChg>
      </pc:sldChg>
      <pc:sldChg chg="addSp delSp modSp mod modTransition setBg delAnim modAnim modNotesTx">
        <pc:chgData name="Vernekar, Nimisha Satyaprasad" userId="afc948a4-fe9b-4771-b6ca-63459e69b678" providerId="ADAL" clId="{538936DC-9FEB-48A1-8AAC-E06113143218}" dt="2024-09-24T23:31:02.602" v="6589"/>
        <pc:sldMkLst>
          <pc:docMk/>
          <pc:sldMk cId="1991911143" sldId="276"/>
        </pc:sldMkLst>
        <pc:spChg chg="mod">
          <ac:chgData name="Vernekar, Nimisha Satyaprasad" userId="afc948a4-fe9b-4771-b6ca-63459e69b678" providerId="ADAL" clId="{538936DC-9FEB-48A1-8AAC-E06113143218}" dt="2024-09-24T23:31:02.602" v="6589"/>
          <ac:spMkLst>
            <pc:docMk/>
            <pc:sldMk cId="1991911143" sldId="276"/>
            <ac:spMk id="2" creationId="{17A529FC-218B-6DD0-FF55-94FFA00F9587}"/>
          </ac:spMkLst>
        </pc:spChg>
        <pc:spChg chg="mod">
          <ac:chgData name="Vernekar, Nimisha Satyaprasad" userId="afc948a4-fe9b-4771-b6ca-63459e69b678" providerId="ADAL" clId="{538936DC-9FEB-48A1-8AAC-E06113143218}" dt="2024-09-24T23:31:02.602" v="6589"/>
          <ac:spMkLst>
            <pc:docMk/>
            <pc:sldMk cId="1991911143" sldId="276"/>
            <ac:spMk id="3" creationId="{4B62E601-3119-D50B-7FBB-920423F0ECEA}"/>
          </ac:spMkLst>
        </pc:spChg>
        <pc:spChg chg="add mod">
          <ac:chgData name="Vernekar, Nimisha Satyaprasad" userId="afc948a4-fe9b-4771-b6ca-63459e69b678" providerId="ADAL" clId="{538936DC-9FEB-48A1-8AAC-E06113143218}" dt="2024-09-23T07:06:26.714" v="5975" actId="1076"/>
          <ac:spMkLst>
            <pc:docMk/>
            <pc:sldMk cId="1991911143" sldId="276"/>
            <ac:spMk id="5" creationId="{AA6F9D83-6F51-034F-63AD-8A4E99630AFA}"/>
          </ac:spMkLst>
        </pc:spChg>
        <pc:spChg chg="add mod">
          <ac:chgData name="Vernekar, Nimisha Satyaprasad" userId="afc948a4-fe9b-4771-b6ca-63459e69b678" providerId="ADAL" clId="{538936DC-9FEB-48A1-8AAC-E06113143218}" dt="2024-09-23T07:06:23.888" v="5974" actId="1076"/>
          <ac:spMkLst>
            <pc:docMk/>
            <pc:sldMk cId="1991911143" sldId="276"/>
            <ac:spMk id="6" creationId="{C9C51BBE-C61B-CCF2-4661-37448F37EC49}"/>
          </ac:spMkLst>
        </pc:spChg>
        <pc:spChg chg="del">
          <ac:chgData name="Vernekar, Nimisha Satyaprasad" userId="afc948a4-fe9b-4771-b6ca-63459e69b678" providerId="ADAL" clId="{538936DC-9FEB-48A1-8AAC-E06113143218}" dt="2024-09-23T07:06:16.367" v="5971" actId="478"/>
          <ac:spMkLst>
            <pc:docMk/>
            <pc:sldMk cId="1991911143" sldId="276"/>
            <ac:spMk id="26" creationId="{EDF6489D-E2F2-B264-2EA9-6F6ACDDFA9CA}"/>
          </ac:spMkLst>
        </pc:spChg>
        <pc:spChg chg="del">
          <ac:chgData name="Vernekar, Nimisha Satyaprasad" userId="afc948a4-fe9b-4771-b6ca-63459e69b678" providerId="ADAL" clId="{538936DC-9FEB-48A1-8AAC-E06113143218}" dt="2024-09-23T07:06:16.367" v="5971" actId="478"/>
          <ac:spMkLst>
            <pc:docMk/>
            <pc:sldMk cId="1991911143" sldId="276"/>
            <ac:spMk id="29" creationId="{DBFB6F97-C5BB-2CD1-3C8F-F015D61E1FBC}"/>
          </ac:spMkLst>
        </pc:spChg>
      </pc:sldChg>
      <pc:sldChg chg="addSp modSp mod modTransition modAnim modNotesTx">
        <pc:chgData name="Vernekar, Nimisha Satyaprasad" userId="afc948a4-fe9b-4771-b6ca-63459e69b678" providerId="ADAL" clId="{538936DC-9FEB-48A1-8AAC-E06113143218}" dt="2024-09-23T07:07:19.326" v="5987" actId="1076"/>
        <pc:sldMkLst>
          <pc:docMk/>
          <pc:sldMk cId="3005162011" sldId="277"/>
        </pc:sldMkLst>
        <pc:spChg chg="mod">
          <ac:chgData name="Vernekar, Nimisha Satyaprasad" userId="afc948a4-fe9b-4771-b6ca-63459e69b678" providerId="ADAL" clId="{538936DC-9FEB-48A1-8AAC-E06113143218}" dt="2024-09-22T19:08:13.481" v="1806" actId="1035"/>
          <ac:spMkLst>
            <pc:docMk/>
            <pc:sldMk cId="3005162011" sldId="277"/>
            <ac:spMk id="2" creationId="{17A529FC-218B-6DD0-FF55-94FFA00F9587}"/>
          </ac:spMkLst>
        </pc:spChg>
        <pc:spChg chg="mod">
          <ac:chgData name="Vernekar, Nimisha Satyaprasad" userId="afc948a4-fe9b-4771-b6ca-63459e69b678" providerId="ADAL" clId="{538936DC-9FEB-48A1-8AAC-E06113143218}" dt="2024-09-22T19:08:13.481" v="1806" actId="1035"/>
          <ac:spMkLst>
            <pc:docMk/>
            <pc:sldMk cId="3005162011" sldId="277"/>
            <ac:spMk id="3" creationId="{4B62E601-3119-D50B-7FBB-920423F0ECEA}"/>
          </ac:spMkLst>
        </pc:spChg>
        <pc:spChg chg="add mod">
          <ac:chgData name="Vernekar, Nimisha Satyaprasad" userId="afc948a4-fe9b-4771-b6ca-63459e69b678" providerId="ADAL" clId="{538936DC-9FEB-48A1-8AAC-E06113143218}" dt="2024-09-23T07:07:19.326" v="5987" actId="1076"/>
          <ac:spMkLst>
            <pc:docMk/>
            <pc:sldMk cId="3005162011" sldId="277"/>
            <ac:spMk id="5" creationId="{A6D71A1B-E981-FD83-5367-10410E4DBB41}"/>
          </ac:spMkLst>
        </pc:spChg>
        <pc:spChg chg="add mod">
          <ac:chgData name="Vernekar, Nimisha Satyaprasad" userId="afc948a4-fe9b-4771-b6ca-63459e69b678" providerId="ADAL" clId="{538936DC-9FEB-48A1-8AAC-E06113143218}" dt="2024-09-23T07:07:15.625" v="5986" actId="1076"/>
          <ac:spMkLst>
            <pc:docMk/>
            <pc:sldMk cId="3005162011" sldId="277"/>
            <ac:spMk id="7" creationId="{CDF3A73F-2454-54B8-C3B2-A0CE69B61411}"/>
          </ac:spMkLst>
        </pc:spChg>
        <pc:spChg chg="mod">
          <ac:chgData name="Vernekar, Nimisha Satyaprasad" userId="afc948a4-fe9b-4771-b6ca-63459e69b678" providerId="ADAL" clId="{538936DC-9FEB-48A1-8AAC-E06113143218}" dt="2024-09-23T07:07:07.950" v="5985" actId="1076"/>
          <ac:spMkLst>
            <pc:docMk/>
            <pc:sldMk cId="3005162011" sldId="277"/>
            <ac:spMk id="24" creationId="{C9929759-B1DD-5BD7-E2F8-A874F705A289}"/>
          </ac:spMkLst>
        </pc:spChg>
        <pc:spChg chg="mod">
          <ac:chgData name="Vernekar, Nimisha Satyaprasad" userId="afc948a4-fe9b-4771-b6ca-63459e69b678" providerId="ADAL" clId="{538936DC-9FEB-48A1-8AAC-E06113143218}" dt="2024-09-23T07:07:07.950" v="5985" actId="1076"/>
          <ac:spMkLst>
            <pc:docMk/>
            <pc:sldMk cId="3005162011" sldId="277"/>
            <ac:spMk id="25" creationId="{7961F8A8-494F-13D1-6239-3A00A39FC946}"/>
          </ac:spMkLst>
        </pc:spChg>
        <pc:spChg chg="mod">
          <ac:chgData name="Vernekar, Nimisha Satyaprasad" userId="afc948a4-fe9b-4771-b6ca-63459e69b678" providerId="ADAL" clId="{538936DC-9FEB-48A1-8AAC-E06113143218}" dt="2024-09-23T07:07:07.950" v="5985" actId="1076"/>
          <ac:spMkLst>
            <pc:docMk/>
            <pc:sldMk cId="3005162011" sldId="277"/>
            <ac:spMk id="26" creationId="{4E1DF9AA-5847-0BAB-17E2-97B6C1BB193F}"/>
          </ac:spMkLst>
        </pc:spChg>
        <pc:picChg chg="mod ord modCrop">
          <ac:chgData name="Vernekar, Nimisha Satyaprasad" userId="afc948a4-fe9b-4771-b6ca-63459e69b678" providerId="ADAL" clId="{538936DC-9FEB-48A1-8AAC-E06113143218}" dt="2024-09-22T23:03:42.951" v="2696" actId="14100"/>
          <ac:picMkLst>
            <pc:docMk/>
            <pc:sldMk cId="3005162011" sldId="277"/>
            <ac:picMk id="6" creationId="{B25D0114-4B63-F96D-F2D1-A35204215305}"/>
          </ac:picMkLst>
        </pc:picChg>
        <pc:picChg chg="mod ord">
          <ac:chgData name="Vernekar, Nimisha Satyaprasad" userId="afc948a4-fe9b-4771-b6ca-63459e69b678" providerId="ADAL" clId="{538936DC-9FEB-48A1-8AAC-E06113143218}" dt="2024-09-22T23:04:36.463" v="2705" actId="14100"/>
          <ac:picMkLst>
            <pc:docMk/>
            <pc:sldMk cId="3005162011" sldId="277"/>
            <ac:picMk id="9" creationId="{4E13D45D-6433-0275-7E64-9081403362C1}"/>
          </ac:picMkLst>
        </pc:picChg>
        <pc:picChg chg="mod modCrop">
          <ac:chgData name="Vernekar, Nimisha Satyaprasad" userId="afc948a4-fe9b-4771-b6ca-63459e69b678" providerId="ADAL" clId="{538936DC-9FEB-48A1-8AAC-E06113143218}" dt="2024-09-22T23:04:25.253" v="2703" actId="732"/>
          <ac:picMkLst>
            <pc:docMk/>
            <pc:sldMk cId="3005162011" sldId="277"/>
            <ac:picMk id="12" creationId="{E3B80ACE-439F-83E5-BD2A-7667F27D67D2}"/>
          </ac:picMkLst>
        </pc:picChg>
        <pc:picChg chg="mod">
          <ac:chgData name="Vernekar, Nimisha Satyaprasad" userId="afc948a4-fe9b-4771-b6ca-63459e69b678" providerId="ADAL" clId="{538936DC-9FEB-48A1-8AAC-E06113143218}" dt="2024-09-23T07:06:33.794" v="5978" actId="1076"/>
          <ac:picMkLst>
            <pc:docMk/>
            <pc:sldMk cId="3005162011" sldId="277"/>
            <ac:picMk id="17" creationId="{8642302C-C106-1806-F9B6-869025584ED1}"/>
          </ac:picMkLst>
        </pc:picChg>
        <pc:picChg chg="mod">
          <ac:chgData name="Vernekar, Nimisha Satyaprasad" userId="afc948a4-fe9b-4771-b6ca-63459e69b678" providerId="ADAL" clId="{538936DC-9FEB-48A1-8AAC-E06113143218}" dt="2024-09-22T23:03:58.761" v="2699" actId="14100"/>
          <ac:picMkLst>
            <pc:docMk/>
            <pc:sldMk cId="3005162011" sldId="277"/>
            <ac:picMk id="21" creationId="{0A0C974F-759E-C89D-E900-38836CFB6231}"/>
          </ac:picMkLst>
        </pc:picChg>
      </pc:sldChg>
      <pc:sldChg chg="addSp modSp mod modTransition modAnim modNotesTx">
        <pc:chgData name="Vernekar, Nimisha Satyaprasad" userId="afc948a4-fe9b-4771-b6ca-63459e69b678" providerId="ADAL" clId="{538936DC-9FEB-48A1-8AAC-E06113143218}" dt="2024-09-24T23:31:02.602" v="6589"/>
        <pc:sldMkLst>
          <pc:docMk/>
          <pc:sldMk cId="2047956706" sldId="278"/>
        </pc:sldMkLst>
        <pc:spChg chg="mod">
          <ac:chgData name="Vernekar, Nimisha Satyaprasad" userId="afc948a4-fe9b-4771-b6ca-63459e69b678" providerId="ADAL" clId="{538936DC-9FEB-48A1-8AAC-E06113143218}" dt="2024-09-24T23:31:02.602" v="6589"/>
          <ac:spMkLst>
            <pc:docMk/>
            <pc:sldMk cId="2047956706" sldId="278"/>
            <ac:spMk id="2" creationId="{17A529FC-218B-6DD0-FF55-94FFA00F9587}"/>
          </ac:spMkLst>
        </pc:spChg>
        <pc:spChg chg="mod">
          <ac:chgData name="Vernekar, Nimisha Satyaprasad" userId="afc948a4-fe9b-4771-b6ca-63459e69b678" providerId="ADAL" clId="{538936DC-9FEB-48A1-8AAC-E06113143218}" dt="2024-09-24T23:31:02.602" v="6589"/>
          <ac:spMkLst>
            <pc:docMk/>
            <pc:sldMk cId="2047956706" sldId="278"/>
            <ac:spMk id="3" creationId="{4B62E601-3119-D50B-7FBB-920423F0ECEA}"/>
          </ac:spMkLst>
        </pc:spChg>
        <pc:spChg chg="add">
          <ac:chgData name="Vernekar, Nimisha Satyaprasad" userId="afc948a4-fe9b-4771-b6ca-63459e69b678" providerId="ADAL" clId="{538936DC-9FEB-48A1-8AAC-E06113143218}" dt="2024-09-23T07:02:26.111" v="5924"/>
          <ac:spMkLst>
            <pc:docMk/>
            <pc:sldMk cId="2047956706" sldId="278"/>
            <ac:spMk id="5" creationId="{C86DCDD7-0497-0AFD-E10F-2ED0F03A4BF4}"/>
          </ac:spMkLst>
        </pc:spChg>
        <pc:spChg chg="add mod">
          <ac:chgData name="Vernekar, Nimisha Satyaprasad" userId="afc948a4-fe9b-4771-b6ca-63459e69b678" providerId="ADAL" clId="{538936DC-9FEB-48A1-8AAC-E06113143218}" dt="2024-09-23T07:07:49.727" v="5990" actId="1076"/>
          <ac:spMkLst>
            <pc:docMk/>
            <pc:sldMk cId="2047956706" sldId="278"/>
            <ac:spMk id="7" creationId="{851E5B67-6DB9-112D-5EA0-09A468B1EE87}"/>
          </ac:spMkLst>
        </pc:spChg>
        <pc:spChg chg="add mod">
          <ac:chgData name="Vernekar, Nimisha Satyaprasad" userId="afc948a4-fe9b-4771-b6ca-63459e69b678" providerId="ADAL" clId="{538936DC-9FEB-48A1-8AAC-E06113143218}" dt="2024-09-23T07:07:54.638" v="5991" actId="1076"/>
          <ac:spMkLst>
            <pc:docMk/>
            <pc:sldMk cId="2047956706" sldId="278"/>
            <ac:spMk id="9" creationId="{5589D0B0-DC09-EC83-1B77-39C52A1FC602}"/>
          </ac:spMkLst>
        </pc:spChg>
        <pc:spChg chg="mod">
          <ac:chgData name="Vernekar, Nimisha Satyaprasad" userId="afc948a4-fe9b-4771-b6ca-63459e69b678" providerId="ADAL" clId="{538936DC-9FEB-48A1-8AAC-E06113143218}" dt="2024-09-23T07:07:43.397" v="5989" actId="1076"/>
          <ac:spMkLst>
            <pc:docMk/>
            <pc:sldMk cId="2047956706" sldId="278"/>
            <ac:spMk id="22" creationId="{5DA90EE5-C7E4-B969-1226-A37AC25A6283}"/>
          </ac:spMkLst>
        </pc:spChg>
        <pc:spChg chg="mod">
          <ac:chgData name="Vernekar, Nimisha Satyaprasad" userId="afc948a4-fe9b-4771-b6ca-63459e69b678" providerId="ADAL" clId="{538936DC-9FEB-48A1-8AAC-E06113143218}" dt="2024-09-23T07:07:43.397" v="5989" actId="1076"/>
          <ac:spMkLst>
            <pc:docMk/>
            <pc:sldMk cId="2047956706" sldId="278"/>
            <ac:spMk id="24" creationId="{06A2293E-12FF-2206-015E-F3388E78B039}"/>
          </ac:spMkLst>
        </pc:spChg>
        <pc:spChg chg="mod">
          <ac:chgData name="Vernekar, Nimisha Satyaprasad" userId="afc948a4-fe9b-4771-b6ca-63459e69b678" providerId="ADAL" clId="{538936DC-9FEB-48A1-8AAC-E06113143218}" dt="2024-09-23T07:07:43.397" v="5989" actId="1076"/>
          <ac:spMkLst>
            <pc:docMk/>
            <pc:sldMk cId="2047956706" sldId="278"/>
            <ac:spMk id="25" creationId="{FA3AAFE0-2F3A-EE63-360C-75322E8D4DC6}"/>
          </ac:spMkLst>
        </pc:spChg>
        <pc:picChg chg="mod">
          <ac:chgData name="Vernekar, Nimisha Satyaprasad" userId="afc948a4-fe9b-4771-b6ca-63459e69b678" providerId="ADAL" clId="{538936DC-9FEB-48A1-8AAC-E06113143218}" dt="2024-09-22T23:01:24.615" v="2651" actId="1035"/>
          <ac:picMkLst>
            <pc:docMk/>
            <pc:sldMk cId="2047956706" sldId="278"/>
            <ac:picMk id="8" creationId="{34F0E025-28D1-6E41-16C3-C5BA98B7F7AC}"/>
          </ac:picMkLst>
        </pc:picChg>
        <pc:picChg chg="mod">
          <ac:chgData name="Vernekar, Nimisha Satyaprasad" userId="afc948a4-fe9b-4771-b6ca-63459e69b678" providerId="ADAL" clId="{538936DC-9FEB-48A1-8AAC-E06113143218}" dt="2024-09-22T23:01:19.654" v="2649" actId="1035"/>
          <ac:picMkLst>
            <pc:docMk/>
            <pc:sldMk cId="2047956706" sldId="278"/>
            <ac:picMk id="16" creationId="{6FCD1BEC-5BAF-DBF6-5EFF-4DA583C11E50}"/>
          </ac:picMkLst>
        </pc:picChg>
        <pc:picChg chg="mod">
          <ac:chgData name="Vernekar, Nimisha Satyaprasad" userId="afc948a4-fe9b-4771-b6ca-63459e69b678" providerId="ADAL" clId="{538936DC-9FEB-48A1-8AAC-E06113143218}" dt="2024-09-22T23:01:15.105" v="2648" actId="1035"/>
          <ac:picMkLst>
            <pc:docMk/>
            <pc:sldMk cId="2047956706" sldId="278"/>
            <ac:picMk id="20" creationId="{8B290ED1-0705-F9C3-0D6A-769DBBBBBC69}"/>
          </ac:picMkLst>
        </pc:picChg>
      </pc:sldChg>
      <pc:sldChg chg="addSp delSp modSp mod modTransition delAnim modAnim modNotesTx">
        <pc:chgData name="Vernekar, Nimisha Satyaprasad" userId="afc948a4-fe9b-4771-b6ca-63459e69b678" providerId="ADAL" clId="{538936DC-9FEB-48A1-8AAC-E06113143218}" dt="2024-09-24T23:31:02.602" v="6589"/>
        <pc:sldMkLst>
          <pc:docMk/>
          <pc:sldMk cId="1465439410" sldId="279"/>
        </pc:sldMkLst>
        <pc:spChg chg="mod">
          <ac:chgData name="Vernekar, Nimisha Satyaprasad" userId="afc948a4-fe9b-4771-b6ca-63459e69b678" providerId="ADAL" clId="{538936DC-9FEB-48A1-8AAC-E06113143218}" dt="2024-09-24T23:31:02.602" v="6589"/>
          <ac:spMkLst>
            <pc:docMk/>
            <pc:sldMk cId="1465439410" sldId="279"/>
            <ac:spMk id="2" creationId="{7C6FF807-4214-9C3B-A435-E774FBE2F238}"/>
          </ac:spMkLst>
        </pc:spChg>
        <pc:spChg chg="mod">
          <ac:chgData name="Vernekar, Nimisha Satyaprasad" userId="afc948a4-fe9b-4771-b6ca-63459e69b678" providerId="ADAL" clId="{538936DC-9FEB-48A1-8AAC-E06113143218}" dt="2024-09-24T23:31:02.602" v="6589"/>
          <ac:spMkLst>
            <pc:docMk/>
            <pc:sldMk cId="1465439410" sldId="279"/>
            <ac:spMk id="3" creationId="{7E03E57D-8C57-B9B5-797A-9FCDD94268C6}"/>
          </ac:spMkLst>
        </pc:spChg>
        <pc:spChg chg="mod">
          <ac:chgData name="Vernekar, Nimisha Satyaprasad" userId="afc948a4-fe9b-4771-b6ca-63459e69b678" providerId="ADAL" clId="{538936DC-9FEB-48A1-8AAC-E06113143218}" dt="2024-09-22T22:58:04.661" v="2603" actId="1076"/>
          <ac:spMkLst>
            <pc:docMk/>
            <pc:sldMk cId="1465439410" sldId="279"/>
            <ac:spMk id="5" creationId="{EBFA9CC5-86DE-9831-EC49-143B47ECF2DF}"/>
          </ac:spMkLst>
        </pc:spChg>
        <pc:spChg chg="del mod">
          <ac:chgData name="Vernekar, Nimisha Satyaprasad" userId="afc948a4-fe9b-4771-b6ca-63459e69b678" providerId="ADAL" clId="{538936DC-9FEB-48A1-8AAC-E06113143218}" dt="2024-09-22T22:58:12.297" v="2604" actId="478"/>
          <ac:spMkLst>
            <pc:docMk/>
            <pc:sldMk cId="1465439410" sldId="279"/>
            <ac:spMk id="6" creationId="{F5C1797E-BFF0-D5E3-89E9-559D19829A79}"/>
          </ac:spMkLst>
        </pc:spChg>
        <pc:spChg chg="del mod">
          <ac:chgData name="Vernekar, Nimisha Satyaprasad" userId="afc948a4-fe9b-4771-b6ca-63459e69b678" providerId="ADAL" clId="{538936DC-9FEB-48A1-8AAC-E06113143218}" dt="2024-09-22T23:00:17.614" v="2639" actId="478"/>
          <ac:spMkLst>
            <pc:docMk/>
            <pc:sldMk cId="1465439410" sldId="279"/>
            <ac:spMk id="7" creationId="{FD5266D4-BC44-0C07-F044-679364A4E84C}"/>
          </ac:spMkLst>
        </pc:spChg>
        <pc:spChg chg="del mod">
          <ac:chgData name="Vernekar, Nimisha Satyaprasad" userId="afc948a4-fe9b-4771-b6ca-63459e69b678" providerId="ADAL" clId="{538936DC-9FEB-48A1-8AAC-E06113143218}" dt="2024-09-22T22:58:24.416" v="2606" actId="478"/>
          <ac:spMkLst>
            <pc:docMk/>
            <pc:sldMk cId="1465439410" sldId="279"/>
            <ac:spMk id="8" creationId="{3A9CE226-CC3A-6CE2-86DA-5DB02FDAC320}"/>
          </ac:spMkLst>
        </pc:spChg>
        <pc:spChg chg="mod">
          <ac:chgData name="Vernekar, Nimisha Satyaprasad" userId="afc948a4-fe9b-4771-b6ca-63459e69b678" providerId="ADAL" clId="{538936DC-9FEB-48A1-8AAC-E06113143218}" dt="2024-09-22T22:58:04.661" v="2603" actId="1076"/>
          <ac:spMkLst>
            <pc:docMk/>
            <pc:sldMk cId="1465439410" sldId="279"/>
            <ac:spMk id="11" creationId="{403EC8DA-8106-DE87-32BA-D0FC5AC70F3B}"/>
          </ac:spMkLst>
        </pc:spChg>
        <pc:grpChg chg="del mod">
          <ac:chgData name="Vernekar, Nimisha Satyaprasad" userId="afc948a4-fe9b-4771-b6ca-63459e69b678" providerId="ADAL" clId="{538936DC-9FEB-48A1-8AAC-E06113143218}" dt="2024-09-22T22:59:05.918" v="2622" actId="478"/>
          <ac:grpSpMkLst>
            <pc:docMk/>
            <pc:sldMk cId="1465439410" sldId="279"/>
            <ac:grpSpMk id="23" creationId="{DE2A38C3-97D0-37B6-F846-12084DA1D811}"/>
          </ac:grpSpMkLst>
        </pc:grpChg>
        <pc:grpChg chg="del mod">
          <ac:chgData name="Vernekar, Nimisha Satyaprasad" userId="afc948a4-fe9b-4771-b6ca-63459e69b678" providerId="ADAL" clId="{538936DC-9FEB-48A1-8AAC-E06113143218}" dt="2024-09-22T22:59:04.101" v="2621" actId="478"/>
          <ac:grpSpMkLst>
            <pc:docMk/>
            <pc:sldMk cId="1465439410" sldId="279"/>
            <ac:grpSpMk id="24" creationId="{65015251-65C4-6E3E-D027-9E81CC521F51}"/>
          </ac:grpSpMkLst>
        </pc:grpChg>
        <pc:graphicFrameChg chg="add del modGraphic">
          <ac:chgData name="Vernekar, Nimisha Satyaprasad" userId="afc948a4-fe9b-4771-b6ca-63459e69b678" providerId="ADAL" clId="{538936DC-9FEB-48A1-8AAC-E06113143218}" dt="2024-09-24T03:47:59.349" v="6157" actId="27309"/>
          <ac:graphicFrameMkLst>
            <pc:docMk/>
            <pc:sldMk cId="1465439410" sldId="279"/>
            <ac:graphicFrameMk id="8" creationId="{6D88EBC9-3005-4408-B007-C4EBF6335FFC}"/>
          </ac:graphicFrameMkLst>
        </pc:graphicFrameChg>
        <pc:graphicFrameChg chg="add mod">
          <ac:chgData name="Vernekar, Nimisha Satyaprasad" userId="afc948a4-fe9b-4771-b6ca-63459e69b678" providerId="ADAL" clId="{538936DC-9FEB-48A1-8AAC-E06113143218}" dt="2024-09-22T06:33:44.120" v="1614"/>
          <ac:graphicFrameMkLst>
            <pc:docMk/>
            <pc:sldMk cId="1465439410" sldId="279"/>
            <ac:graphicFrameMk id="9" creationId="{4A16D2CE-6AA2-2E32-B38D-49992A9DA381}"/>
          </ac:graphicFrameMkLst>
        </pc:graphicFrameChg>
        <pc:graphicFrameChg chg="add mod">
          <ac:chgData name="Vernekar, Nimisha Satyaprasad" userId="afc948a4-fe9b-4771-b6ca-63459e69b678" providerId="ADAL" clId="{538936DC-9FEB-48A1-8AAC-E06113143218}" dt="2024-09-24T03:45:34.608" v="6137" actId="14100"/>
          <ac:graphicFrameMkLst>
            <pc:docMk/>
            <pc:sldMk cId="1465439410" sldId="279"/>
            <ac:graphicFrameMk id="9" creationId="{AF1B7065-3BA2-F505-5042-4979ACA2A44C}"/>
          </ac:graphicFrameMkLst>
        </pc:graphicFrameChg>
        <pc:graphicFrameChg chg="add mod">
          <ac:chgData name="Vernekar, Nimisha Satyaprasad" userId="afc948a4-fe9b-4771-b6ca-63459e69b678" providerId="ADAL" clId="{538936DC-9FEB-48A1-8AAC-E06113143218}" dt="2024-09-24T03:52:03.817" v="6179" actId="14100"/>
          <ac:graphicFrameMkLst>
            <pc:docMk/>
            <pc:sldMk cId="1465439410" sldId="279"/>
            <ac:graphicFrameMk id="10" creationId="{D7D62F5B-4397-F56A-F4CA-85B071E76E86}"/>
          </ac:graphicFrameMkLst>
        </pc:graphicFrameChg>
        <pc:graphicFrameChg chg="add del mod">
          <ac:chgData name="Vernekar, Nimisha Satyaprasad" userId="afc948a4-fe9b-4771-b6ca-63459e69b678" providerId="ADAL" clId="{538936DC-9FEB-48A1-8AAC-E06113143218}" dt="2024-09-24T03:48:26.173" v="6160" actId="478"/>
          <ac:graphicFrameMkLst>
            <pc:docMk/>
            <pc:sldMk cId="1465439410" sldId="279"/>
            <ac:graphicFrameMk id="12" creationId="{C43FD70A-D36D-2C01-ED93-F0C07830BF7B}"/>
          </ac:graphicFrameMkLst>
        </pc:graphicFrameChg>
        <pc:graphicFrameChg chg="add mod">
          <ac:chgData name="Vernekar, Nimisha Satyaprasad" userId="afc948a4-fe9b-4771-b6ca-63459e69b678" providerId="ADAL" clId="{538936DC-9FEB-48A1-8AAC-E06113143218}" dt="2024-09-22T06:33:44.120" v="1614"/>
          <ac:graphicFrameMkLst>
            <pc:docMk/>
            <pc:sldMk cId="1465439410" sldId="279"/>
            <ac:graphicFrameMk id="12" creationId="{C83DCFF1-1CB8-2B3E-1967-DD922AC60487}"/>
          </ac:graphicFrameMkLst>
        </pc:graphicFrameChg>
        <pc:graphicFrameChg chg="add mod">
          <ac:chgData name="Vernekar, Nimisha Satyaprasad" userId="afc948a4-fe9b-4771-b6ca-63459e69b678" providerId="ADAL" clId="{538936DC-9FEB-48A1-8AAC-E06113143218}" dt="2024-09-22T06:33:44.120" v="1614"/>
          <ac:graphicFrameMkLst>
            <pc:docMk/>
            <pc:sldMk cId="1465439410" sldId="279"/>
            <ac:graphicFrameMk id="16" creationId="{B20E666E-84BA-6B97-A3CB-614E51EB2A3C}"/>
          </ac:graphicFrameMkLst>
        </pc:graphicFrameChg>
        <pc:graphicFrameChg chg="add mod">
          <ac:chgData name="Vernekar, Nimisha Satyaprasad" userId="afc948a4-fe9b-4771-b6ca-63459e69b678" providerId="ADAL" clId="{538936DC-9FEB-48A1-8AAC-E06113143218}" dt="2024-09-22T06:33:44.120" v="1614"/>
          <ac:graphicFrameMkLst>
            <pc:docMk/>
            <pc:sldMk cId="1465439410" sldId="279"/>
            <ac:graphicFrameMk id="17" creationId="{ADC00858-6043-0599-1762-D3E644D7313D}"/>
          </ac:graphicFrameMkLst>
        </pc:graphicFrameChg>
        <pc:graphicFrameChg chg="add mod modGraphic">
          <ac:chgData name="Vernekar, Nimisha Satyaprasad" userId="afc948a4-fe9b-4771-b6ca-63459e69b678" providerId="ADAL" clId="{538936DC-9FEB-48A1-8AAC-E06113143218}" dt="2024-09-22T06:34:12.580" v="1620" actId="14100"/>
          <ac:graphicFrameMkLst>
            <pc:docMk/>
            <pc:sldMk cId="1465439410" sldId="279"/>
            <ac:graphicFrameMk id="19" creationId="{A84B3759-668C-7746-7557-B4069DA27986}"/>
          </ac:graphicFrameMkLst>
        </pc:graphicFrameChg>
        <pc:graphicFrameChg chg="add del mod modGraphic">
          <ac:chgData name="Vernekar, Nimisha Satyaprasad" userId="afc948a4-fe9b-4771-b6ca-63459e69b678" providerId="ADAL" clId="{538936DC-9FEB-48A1-8AAC-E06113143218}" dt="2024-09-22T06:39:53.483" v="1697" actId="478"/>
          <ac:graphicFrameMkLst>
            <pc:docMk/>
            <pc:sldMk cId="1465439410" sldId="279"/>
            <ac:graphicFrameMk id="25" creationId="{9CFE03F5-2BF2-43D1-E2EE-189B7BBAB7C9}"/>
          </ac:graphicFrameMkLst>
        </pc:graphicFrameChg>
        <pc:picChg chg="add del mod">
          <ac:chgData name="Vernekar, Nimisha Satyaprasad" userId="afc948a4-fe9b-4771-b6ca-63459e69b678" providerId="ADAL" clId="{538936DC-9FEB-48A1-8AAC-E06113143218}" dt="2024-09-24T03:48:27.889" v="6161" actId="478"/>
          <ac:picMkLst>
            <pc:docMk/>
            <pc:sldMk cId="1465439410" sldId="279"/>
            <ac:picMk id="4" creationId="{6C12DCDE-EFF1-C8CA-08A3-9F95F4553EA3}"/>
          </ac:picMkLst>
        </pc:picChg>
        <pc:picChg chg="del">
          <ac:chgData name="Vernekar, Nimisha Satyaprasad" userId="afc948a4-fe9b-4771-b6ca-63459e69b678" providerId="ADAL" clId="{538936DC-9FEB-48A1-8AAC-E06113143218}" dt="2024-09-22T06:37:25.791" v="1626" actId="478"/>
          <ac:picMkLst>
            <pc:docMk/>
            <pc:sldMk cId="1465439410" sldId="279"/>
            <ac:picMk id="10" creationId="{6B4A060B-8918-A5DD-BBD8-800986F0C3CB}"/>
          </ac:picMkLst>
        </pc:picChg>
        <pc:picChg chg="del mod">
          <ac:chgData name="Vernekar, Nimisha Satyaprasad" userId="afc948a4-fe9b-4771-b6ca-63459e69b678" providerId="ADAL" clId="{538936DC-9FEB-48A1-8AAC-E06113143218}" dt="2024-09-22T22:54:47.642" v="2568" actId="478"/>
          <ac:picMkLst>
            <pc:docMk/>
            <pc:sldMk cId="1465439410" sldId="279"/>
            <ac:picMk id="13" creationId="{0525801C-D99D-8725-4257-946EDA289D8F}"/>
          </ac:picMkLst>
        </pc:picChg>
        <pc:picChg chg="add mod">
          <ac:chgData name="Vernekar, Nimisha Satyaprasad" userId="afc948a4-fe9b-4771-b6ca-63459e69b678" providerId="ADAL" clId="{538936DC-9FEB-48A1-8AAC-E06113143218}" dt="2024-09-24T05:12:49.928" v="6181" actId="1076"/>
          <ac:picMkLst>
            <pc:docMk/>
            <pc:sldMk cId="1465439410" sldId="279"/>
            <ac:picMk id="14" creationId="{9BB60F88-8AE3-E1A0-2B76-947B01C474BF}"/>
          </ac:picMkLst>
        </pc:picChg>
        <pc:picChg chg="add mod">
          <ac:chgData name="Vernekar, Nimisha Satyaprasad" userId="afc948a4-fe9b-4771-b6ca-63459e69b678" providerId="ADAL" clId="{538936DC-9FEB-48A1-8AAC-E06113143218}" dt="2024-09-24T05:12:54.156" v="6182" actId="1076"/>
          <ac:picMkLst>
            <pc:docMk/>
            <pc:sldMk cId="1465439410" sldId="279"/>
            <ac:picMk id="16" creationId="{1C6DA25E-A3DE-088C-A73E-3E99E1A56684}"/>
          </ac:picMkLst>
        </pc:picChg>
        <pc:picChg chg="add del mod">
          <ac:chgData name="Vernekar, Nimisha Satyaprasad" userId="afc948a4-fe9b-4771-b6ca-63459e69b678" providerId="ADAL" clId="{538936DC-9FEB-48A1-8AAC-E06113143218}" dt="2024-09-24T03:51:16.432" v="6166" actId="478"/>
          <ac:picMkLst>
            <pc:docMk/>
            <pc:sldMk cId="1465439410" sldId="279"/>
            <ac:picMk id="18" creationId="{CA9872E3-35AB-D845-EB79-DA3D1C0C34A7}"/>
          </ac:picMkLst>
        </pc:picChg>
        <pc:picChg chg="add del mod">
          <ac:chgData name="Vernekar, Nimisha Satyaprasad" userId="afc948a4-fe9b-4771-b6ca-63459e69b678" providerId="ADAL" clId="{538936DC-9FEB-48A1-8AAC-E06113143218}" dt="2024-09-22T22:48:06.303" v="2546" actId="478"/>
          <ac:picMkLst>
            <pc:docMk/>
            <pc:sldMk cId="1465439410" sldId="279"/>
            <ac:picMk id="27" creationId="{57F19C3A-9858-7C4E-C210-899A4F90CAAA}"/>
          </ac:picMkLst>
        </pc:picChg>
        <pc:inkChg chg="del">
          <ac:chgData name="Vernekar, Nimisha Satyaprasad" userId="afc948a4-fe9b-4771-b6ca-63459e69b678" providerId="ADAL" clId="{538936DC-9FEB-48A1-8AAC-E06113143218}" dt="2024-09-22T22:56:24.898" v="2584" actId="478"/>
          <ac:inkMkLst>
            <pc:docMk/>
            <pc:sldMk cId="1465439410" sldId="279"/>
            <ac:inkMk id="4" creationId="{CA4E26B3-C6FC-47E0-B0B7-D19552E8BC65}"/>
          </ac:inkMkLst>
        </pc:inkChg>
      </pc:sldChg>
      <pc:sldChg chg="addSp delSp modSp mod modTransition setBg delAnim modAnim modNotesTx">
        <pc:chgData name="Vernekar, Nimisha Satyaprasad" userId="afc948a4-fe9b-4771-b6ca-63459e69b678" providerId="ADAL" clId="{538936DC-9FEB-48A1-8AAC-E06113143218}" dt="2024-09-25T04:28:10.264" v="6761" actId="20577"/>
        <pc:sldMkLst>
          <pc:docMk/>
          <pc:sldMk cId="1237631309" sldId="280"/>
        </pc:sldMkLst>
        <pc:spChg chg="mod">
          <ac:chgData name="Vernekar, Nimisha Satyaprasad" userId="afc948a4-fe9b-4771-b6ca-63459e69b678" providerId="ADAL" clId="{538936DC-9FEB-48A1-8AAC-E06113143218}" dt="2024-09-23T07:08:34.523" v="5993" actId="1076"/>
          <ac:spMkLst>
            <pc:docMk/>
            <pc:sldMk cId="1237631309" sldId="280"/>
            <ac:spMk id="2" creationId="{7C6FF807-4214-9C3B-A435-E774FBE2F238}"/>
          </ac:spMkLst>
        </pc:spChg>
        <pc:spChg chg="mod">
          <ac:chgData name="Vernekar, Nimisha Satyaprasad" userId="afc948a4-fe9b-4771-b6ca-63459e69b678" providerId="ADAL" clId="{538936DC-9FEB-48A1-8AAC-E06113143218}" dt="2024-09-24T23:31:02.602" v="6589"/>
          <ac:spMkLst>
            <pc:docMk/>
            <pc:sldMk cId="1237631309" sldId="280"/>
            <ac:spMk id="3" creationId="{7E03E57D-8C57-B9B5-797A-9FCDD94268C6}"/>
          </ac:spMkLst>
        </pc:spChg>
        <pc:spChg chg="mod">
          <ac:chgData name="Vernekar, Nimisha Satyaprasad" userId="afc948a4-fe9b-4771-b6ca-63459e69b678" providerId="ADAL" clId="{538936DC-9FEB-48A1-8AAC-E06113143218}" dt="2024-09-25T04:28:10.264" v="6761" actId="20577"/>
          <ac:spMkLst>
            <pc:docMk/>
            <pc:sldMk cId="1237631309" sldId="280"/>
            <ac:spMk id="4" creationId="{3B7DA79D-C939-2319-7AFA-BD21F5E2E3F2}"/>
          </ac:spMkLst>
        </pc:spChg>
        <pc:spChg chg="mod">
          <ac:chgData name="Vernekar, Nimisha Satyaprasad" userId="afc948a4-fe9b-4771-b6ca-63459e69b678" providerId="ADAL" clId="{538936DC-9FEB-48A1-8AAC-E06113143218}" dt="2024-09-22T06:45:39.055" v="1714" actId="403"/>
          <ac:spMkLst>
            <pc:docMk/>
            <pc:sldMk cId="1237631309" sldId="280"/>
            <ac:spMk id="5" creationId="{EBFA9CC5-86DE-9831-EC49-143B47ECF2DF}"/>
          </ac:spMkLst>
        </pc:spChg>
        <pc:spChg chg="mod">
          <ac:chgData name="Vernekar, Nimisha Satyaprasad" userId="afc948a4-fe9b-4771-b6ca-63459e69b678" providerId="ADAL" clId="{538936DC-9FEB-48A1-8AAC-E06113143218}" dt="2024-09-24T21:53:20.842" v="6455" actId="1076"/>
          <ac:spMkLst>
            <pc:docMk/>
            <pc:sldMk cId="1237631309" sldId="280"/>
            <ac:spMk id="6" creationId="{72789FF1-BA88-11E2-E58D-60B78A19FDC0}"/>
          </ac:spMkLst>
        </pc:spChg>
        <pc:spChg chg="del mod">
          <ac:chgData name="Vernekar, Nimisha Satyaprasad" userId="afc948a4-fe9b-4771-b6ca-63459e69b678" providerId="ADAL" clId="{538936DC-9FEB-48A1-8AAC-E06113143218}" dt="2024-09-23T07:09:58.390" v="6034" actId="478"/>
          <ac:spMkLst>
            <pc:docMk/>
            <pc:sldMk cId="1237631309" sldId="280"/>
            <ac:spMk id="6" creationId="{F5C1797E-BFF0-D5E3-89E9-559D19829A79}"/>
          </ac:spMkLst>
        </pc:spChg>
        <pc:spChg chg="del mod">
          <ac:chgData name="Vernekar, Nimisha Satyaprasad" userId="afc948a4-fe9b-4771-b6ca-63459e69b678" providerId="ADAL" clId="{538936DC-9FEB-48A1-8AAC-E06113143218}" dt="2024-09-23T07:08:27.230" v="5992" actId="478"/>
          <ac:spMkLst>
            <pc:docMk/>
            <pc:sldMk cId="1237631309" sldId="280"/>
            <ac:spMk id="7" creationId="{FD5266D4-BC44-0C07-F044-679364A4E84C}"/>
          </ac:spMkLst>
        </pc:spChg>
        <pc:spChg chg="add mod">
          <ac:chgData name="Vernekar, Nimisha Satyaprasad" userId="afc948a4-fe9b-4771-b6ca-63459e69b678" providerId="ADAL" clId="{538936DC-9FEB-48A1-8AAC-E06113143218}" dt="2024-09-25T04:28:00.312" v="6759" actId="20577"/>
          <ac:spMkLst>
            <pc:docMk/>
            <pc:sldMk cId="1237631309" sldId="280"/>
            <ac:spMk id="10" creationId="{41092220-493E-E3D7-4DA4-89E2260AD1C3}"/>
          </ac:spMkLst>
        </pc:spChg>
        <pc:spChg chg="del mod">
          <ac:chgData name="Vernekar, Nimisha Satyaprasad" userId="afc948a4-fe9b-4771-b6ca-63459e69b678" providerId="ADAL" clId="{538936DC-9FEB-48A1-8AAC-E06113143218}" dt="2024-09-23T07:10:01.383" v="6035" actId="478"/>
          <ac:spMkLst>
            <pc:docMk/>
            <pc:sldMk cId="1237631309" sldId="280"/>
            <ac:spMk id="13" creationId="{B2D898A9-562C-37B5-DC6B-BA0639BC47DE}"/>
          </ac:spMkLst>
        </pc:spChg>
        <pc:spChg chg="mod">
          <ac:chgData name="Vernekar, Nimisha Satyaprasad" userId="afc948a4-fe9b-4771-b6ca-63459e69b678" providerId="ADAL" clId="{538936DC-9FEB-48A1-8AAC-E06113143218}" dt="2024-09-23T07:09:51.159" v="6033" actId="20577"/>
          <ac:spMkLst>
            <pc:docMk/>
            <pc:sldMk cId="1237631309" sldId="280"/>
            <ac:spMk id="14" creationId="{CC16A1F5-8A83-E7C2-478D-31BA33E06F67}"/>
          </ac:spMkLst>
        </pc:spChg>
        <pc:spChg chg="add mod">
          <ac:chgData name="Vernekar, Nimisha Satyaprasad" userId="afc948a4-fe9b-4771-b6ca-63459e69b678" providerId="ADAL" clId="{538936DC-9FEB-48A1-8AAC-E06113143218}" dt="2024-09-25T04:28:05.849" v="6760" actId="20577"/>
          <ac:spMkLst>
            <pc:docMk/>
            <pc:sldMk cId="1237631309" sldId="280"/>
            <ac:spMk id="20" creationId="{26B20FE7-8BFF-095B-B10E-4078703705FD}"/>
          </ac:spMkLst>
        </pc:spChg>
        <pc:picChg chg="add mod">
          <ac:chgData name="Vernekar, Nimisha Satyaprasad" userId="afc948a4-fe9b-4771-b6ca-63459e69b678" providerId="ADAL" clId="{538936DC-9FEB-48A1-8AAC-E06113143218}" dt="2024-09-23T07:09:01.723" v="5995" actId="1076"/>
          <ac:picMkLst>
            <pc:docMk/>
            <pc:sldMk cId="1237631309" sldId="280"/>
            <ac:picMk id="9" creationId="{094DB327-6840-8B68-0DF9-B04018A6C64F}"/>
          </ac:picMkLst>
        </pc:picChg>
        <pc:picChg chg="add del">
          <ac:chgData name="Vernekar, Nimisha Satyaprasad" userId="afc948a4-fe9b-4771-b6ca-63459e69b678" providerId="ADAL" clId="{538936DC-9FEB-48A1-8AAC-E06113143218}" dt="2024-09-22T06:47:30.507" v="1735" actId="478"/>
          <ac:picMkLst>
            <pc:docMk/>
            <pc:sldMk cId="1237631309" sldId="280"/>
            <ac:picMk id="15" creationId="{635A661D-7842-30F5-E324-63B46A3C59B8}"/>
          </ac:picMkLst>
        </pc:picChg>
        <pc:picChg chg="add mod">
          <ac:chgData name="Vernekar, Nimisha Satyaprasad" userId="afc948a4-fe9b-4771-b6ca-63459e69b678" providerId="ADAL" clId="{538936DC-9FEB-48A1-8AAC-E06113143218}" dt="2024-09-23T07:08:54.210" v="5994" actId="1076"/>
          <ac:picMkLst>
            <pc:docMk/>
            <pc:sldMk cId="1237631309" sldId="280"/>
            <ac:picMk id="17" creationId="{E74F7426-E12E-D272-4645-3FE0F279DAFC}"/>
          </ac:picMkLst>
        </pc:picChg>
        <pc:picChg chg="add mod">
          <ac:chgData name="Vernekar, Nimisha Satyaprasad" userId="afc948a4-fe9b-4771-b6ca-63459e69b678" providerId="ADAL" clId="{538936DC-9FEB-48A1-8AAC-E06113143218}" dt="2024-09-23T07:09:44.338" v="6030" actId="1076"/>
          <ac:picMkLst>
            <pc:docMk/>
            <pc:sldMk cId="1237631309" sldId="280"/>
            <ac:picMk id="19" creationId="{26F4DE4A-29B5-9322-63F5-AAE7805BC5EB}"/>
          </ac:picMkLst>
        </pc:picChg>
        <pc:picChg chg="add del mod">
          <ac:chgData name="Vernekar, Nimisha Satyaprasad" userId="afc948a4-fe9b-4771-b6ca-63459e69b678" providerId="ADAL" clId="{538936DC-9FEB-48A1-8AAC-E06113143218}" dt="2024-09-22T06:50:28.742" v="1761" actId="478"/>
          <ac:picMkLst>
            <pc:docMk/>
            <pc:sldMk cId="1237631309" sldId="280"/>
            <ac:picMk id="22" creationId="{2D87965B-4B10-45F6-0434-132F6947DD10}"/>
          </ac:picMkLst>
        </pc:picChg>
      </pc:sldChg>
      <pc:sldChg chg="addSp delSp modSp mod modTransition delAnim modAnim modNotesTx">
        <pc:chgData name="Vernekar, Nimisha Satyaprasad" userId="afc948a4-fe9b-4771-b6ca-63459e69b678" providerId="ADAL" clId="{538936DC-9FEB-48A1-8AAC-E06113143218}" dt="2024-09-25T06:30:10.398" v="6835"/>
        <pc:sldMkLst>
          <pc:docMk/>
          <pc:sldMk cId="2592224482" sldId="281"/>
        </pc:sldMkLst>
        <pc:spChg chg="mod">
          <ac:chgData name="Vernekar, Nimisha Satyaprasad" userId="afc948a4-fe9b-4771-b6ca-63459e69b678" providerId="ADAL" clId="{538936DC-9FEB-48A1-8AAC-E06113143218}" dt="2024-09-22T04:14:32.342" v="1244" actId="14100"/>
          <ac:spMkLst>
            <pc:docMk/>
            <pc:sldMk cId="2592224482" sldId="281"/>
            <ac:spMk id="2" creationId="{10A6F221-DA02-52D8-818D-7D72B332C2AC}"/>
          </ac:spMkLst>
        </pc:spChg>
        <pc:spChg chg="mod">
          <ac:chgData name="Vernekar, Nimisha Satyaprasad" userId="afc948a4-fe9b-4771-b6ca-63459e69b678" providerId="ADAL" clId="{538936DC-9FEB-48A1-8AAC-E06113143218}" dt="2024-09-24T23:31:02.602" v="6589"/>
          <ac:spMkLst>
            <pc:docMk/>
            <pc:sldMk cId="2592224482" sldId="281"/>
            <ac:spMk id="3" creationId="{5229E21D-2DE1-E973-1182-909C536115D9}"/>
          </ac:spMkLst>
        </pc:spChg>
        <pc:spChg chg="mod">
          <ac:chgData name="Vernekar, Nimisha Satyaprasad" userId="afc948a4-fe9b-4771-b6ca-63459e69b678" providerId="ADAL" clId="{538936DC-9FEB-48A1-8AAC-E06113143218}" dt="2024-09-24T02:56:47.590" v="6081" actId="1037"/>
          <ac:spMkLst>
            <pc:docMk/>
            <pc:sldMk cId="2592224482" sldId="281"/>
            <ac:spMk id="4" creationId="{18FD4C5C-7E3A-835E-0931-7CE2DB4BA112}"/>
          </ac:spMkLst>
        </pc:spChg>
        <pc:spChg chg="add mod">
          <ac:chgData name="Vernekar, Nimisha Satyaprasad" userId="afc948a4-fe9b-4771-b6ca-63459e69b678" providerId="ADAL" clId="{538936DC-9FEB-48A1-8AAC-E06113143218}" dt="2024-09-25T06:29:52.883" v="6833" actId="164"/>
          <ac:spMkLst>
            <pc:docMk/>
            <pc:sldMk cId="2592224482" sldId="281"/>
            <ac:spMk id="7" creationId="{480C65FC-0336-6190-888F-1379B811BB8F}"/>
          </ac:spMkLst>
        </pc:spChg>
        <pc:spChg chg="mod">
          <ac:chgData name="Vernekar, Nimisha Satyaprasad" userId="afc948a4-fe9b-4771-b6ca-63459e69b678" providerId="ADAL" clId="{538936DC-9FEB-48A1-8AAC-E06113143218}" dt="2024-09-25T04:09:31.975" v="6664" actId="20577"/>
          <ac:spMkLst>
            <pc:docMk/>
            <pc:sldMk cId="2592224482" sldId="281"/>
            <ac:spMk id="10" creationId="{CFA83B7B-BDAB-7964-F2D4-1C07C4DC0820}"/>
          </ac:spMkLst>
        </pc:spChg>
        <pc:spChg chg="mod">
          <ac:chgData name="Vernekar, Nimisha Satyaprasad" userId="afc948a4-fe9b-4771-b6ca-63459e69b678" providerId="ADAL" clId="{538936DC-9FEB-48A1-8AAC-E06113143218}" dt="2024-09-24T02:56:47.590" v="6081" actId="1037"/>
          <ac:spMkLst>
            <pc:docMk/>
            <pc:sldMk cId="2592224482" sldId="281"/>
            <ac:spMk id="17" creationId="{247AB608-DF36-DA33-38EB-F713D1DF9B41}"/>
          </ac:spMkLst>
        </pc:spChg>
        <pc:grpChg chg="del mod">
          <ac:chgData name="Vernekar, Nimisha Satyaprasad" userId="afc948a4-fe9b-4771-b6ca-63459e69b678" providerId="ADAL" clId="{538936DC-9FEB-48A1-8AAC-E06113143218}" dt="2024-09-22T04:15:29.235" v="1276" actId="21"/>
          <ac:grpSpMkLst>
            <pc:docMk/>
            <pc:sldMk cId="2592224482" sldId="281"/>
            <ac:grpSpMk id="7" creationId="{5180D5FA-34F5-EB97-17C1-8C367BED6C0C}"/>
          </ac:grpSpMkLst>
        </pc:grpChg>
        <pc:grpChg chg="add mod">
          <ac:chgData name="Vernekar, Nimisha Satyaprasad" userId="afc948a4-fe9b-4771-b6ca-63459e69b678" providerId="ADAL" clId="{538936DC-9FEB-48A1-8AAC-E06113143218}" dt="2024-09-25T06:29:52.883" v="6833" actId="164"/>
          <ac:grpSpMkLst>
            <pc:docMk/>
            <pc:sldMk cId="2592224482" sldId="281"/>
            <ac:grpSpMk id="8" creationId="{3D013F50-F500-1457-F8AE-0166CD012AAE}"/>
          </ac:grpSpMkLst>
        </pc:grpChg>
        <pc:grpChg chg="del mod">
          <ac:chgData name="Vernekar, Nimisha Satyaprasad" userId="afc948a4-fe9b-4771-b6ca-63459e69b678" providerId="ADAL" clId="{538936DC-9FEB-48A1-8AAC-E06113143218}" dt="2024-09-25T06:28:22.577" v="6773" actId="478"/>
          <ac:grpSpMkLst>
            <pc:docMk/>
            <pc:sldMk cId="2592224482" sldId="281"/>
            <ac:grpSpMk id="11" creationId="{1520F50A-6808-7376-2B10-DA2615C73942}"/>
          </ac:grpSpMkLst>
        </pc:grpChg>
        <pc:picChg chg="mod">
          <ac:chgData name="Vernekar, Nimisha Satyaprasad" userId="afc948a4-fe9b-4771-b6ca-63459e69b678" providerId="ADAL" clId="{538936DC-9FEB-48A1-8AAC-E06113143218}" dt="2024-09-22T04:04:21.637" v="1067" actId="1076"/>
          <ac:picMkLst>
            <pc:docMk/>
            <pc:sldMk cId="2592224482" sldId="281"/>
            <ac:picMk id="5" creationId="{7EA255B3-503C-5355-078A-44351104D224}"/>
          </ac:picMkLst>
        </pc:picChg>
        <pc:picChg chg="add mod">
          <ac:chgData name="Vernekar, Nimisha Satyaprasad" userId="afc948a4-fe9b-4771-b6ca-63459e69b678" providerId="ADAL" clId="{538936DC-9FEB-48A1-8AAC-E06113143218}" dt="2024-09-25T06:29:52.883" v="6833" actId="164"/>
          <ac:picMkLst>
            <pc:docMk/>
            <pc:sldMk cId="2592224482" sldId="281"/>
            <ac:picMk id="6" creationId="{9E3C524F-C95E-8148-4171-55B3AC5F4693}"/>
          </ac:picMkLst>
        </pc:picChg>
        <pc:picChg chg="add mod">
          <ac:chgData name="Vernekar, Nimisha Satyaprasad" userId="afc948a4-fe9b-4771-b6ca-63459e69b678" providerId="ADAL" clId="{538936DC-9FEB-48A1-8AAC-E06113143218}" dt="2024-09-22T04:04:23.662" v="1072"/>
          <ac:picMkLst>
            <pc:docMk/>
            <pc:sldMk cId="2592224482" sldId="281"/>
            <ac:picMk id="12" creationId="{31B5C52A-C609-2136-D89E-99D9F25C81DE}"/>
          </ac:picMkLst>
        </pc:picChg>
        <pc:picChg chg="mod">
          <ac:chgData name="Vernekar, Nimisha Satyaprasad" userId="afc948a4-fe9b-4771-b6ca-63459e69b678" providerId="ADAL" clId="{538936DC-9FEB-48A1-8AAC-E06113143218}" dt="2024-09-22T04:14:23.930" v="1241" actId="14100"/>
          <ac:picMkLst>
            <pc:docMk/>
            <pc:sldMk cId="2592224482" sldId="281"/>
            <ac:picMk id="13" creationId="{80195BDB-3D53-AD3E-3305-A9366E8FFF64}"/>
          </ac:picMkLst>
        </pc:picChg>
        <pc:picChg chg="del">
          <ac:chgData name="Vernekar, Nimisha Satyaprasad" userId="afc948a4-fe9b-4771-b6ca-63459e69b678" providerId="ADAL" clId="{538936DC-9FEB-48A1-8AAC-E06113143218}" dt="2024-09-22T04:04:08.844" v="1059" actId="478"/>
          <ac:picMkLst>
            <pc:docMk/>
            <pc:sldMk cId="2592224482" sldId="281"/>
            <ac:picMk id="15" creationId="{2096DA58-96E8-4788-1395-C0B8BBA49DF9}"/>
          </ac:picMkLst>
        </pc:picChg>
        <pc:picChg chg="add mod">
          <ac:chgData name="Vernekar, Nimisha Satyaprasad" userId="afc948a4-fe9b-4771-b6ca-63459e69b678" providerId="ADAL" clId="{538936DC-9FEB-48A1-8AAC-E06113143218}" dt="2024-09-24T02:56:52.237" v="6082" actId="14100"/>
          <ac:picMkLst>
            <pc:docMk/>
            <pc:sldMk cId="2592224482" sldId="281"/>
            <ac:picMk id="16" creationId="{8D5552EE-2CD3-F252-F99B-BF872BB7F4FA}"/>
          </ac:picMkLst>
        </pc:picChg>
      </pc:sldChg>
      <pc:sldChg chg="addSp delSp modSp mod modTransition delAnim modAnim modNotesTx">
        <pc:chgData name="Vernekar, Nimisha Satyaprasad" userId="afc948a4-fe9b-4771-b6ca-63459e69b678" providerId="ADAL" clId="{538936DC-9FEB-48A1-8AAC-E06113143218}" dt="2024-09-25T04:12:56.404" v="6703" actId="14100"/>
        <pc:sldMkLst>
          <pc:docMk/>
          <pc:sldMk cId="1125203583" sldId="282"/>
        </pc:sldMkLst>
        <pc:spChg chg="mod">
          <ac:chgData name="Vernekar, Nimisha Satyaprasad" userId="afc948a4-fe9b-4771-b6ca-63459e69b678" providerId="ADAL" clId="{538936DC-9FEB-48A1-8AAC-E06113143218}" dt="2024-09-24T23:31:02.602" v="6589"/>
          <ac:spMkLst>
            <pc:docMk/>
            <pc:sldMk cId="1125203583" sldId="282"/>
            <ac:spMk id="2" creationId="{AC651E1B-9FFD-B64E-B261-4EB4059D911F}"/>
          </ac:spMkLst>
        </pc:spChg>
        <pc:spChg chg="mod">
          <ac:chgData name="Vernekar, Nimisha Satyaprasad" userId="afc948a4-fe9b-4771-b6ca-63459e69b678" providerId="ADAL" clId="{538936DC-9FEB-48A1-8AAC-E06113143218}" dt="2024-09-24T23:31:02.602" v="6589"/>
          <ac:spMkLst>
            <pc:docMk/>
            <pc:sldMk cId="1125203583" sldId="282"/>
            <ac:spMk id="3" creationId="{B38F5634-BE0D-EDE4-8132-8B68F17A5421}"/>
          </ac:spMkLst>
        </pc:spChg>
        <pc:spChg chg="mod">
          <ac:chgData name="Vernekar, Nimisha Satyaprasad" userId="afc948a4-fe9b-4771-b6ca-63459e69b678" providerId="ADAL" clId="{538936DC-9FEB-48A1-8AAC-E06113143218}" dt="2024-09-22T19:33:26.845" v="2298" actId="1076"/>
          <ac:spMkLst>
            <pc:docMk/>
            <pc:sldMk cId="1125203583" sldId="282"/>
            <ac:spMk id="4" creationId="{951D7383-9960-EF2C-80C3-61204F748384}"/>
          </ac:spMkLst>
        </pc:spChg>
        <pc:spChg chg="add mod">
          <ac:chgData name="Vernekar, Nimisha Satyaprasad" userId="afc948a4-fe9b-4771-b6ca-63459e69b678" providerId="ADAL" clId="{538936DC-9FEB-48A1-8AAC-E06113143218}" dt="2024-09-22T21:54:03.142" v="2443" actId="164"/>
          <ac:spMkLst>
            <pc:docMk/>
            <pc:sldMk cId="1125203583" sldId="282"/>
            <ac:spMk id="5" creationId="{5E938567-E2E3-416A-3A20-1AD6D63C4653}"/>
          </ac:spMkLst>
        </pc:spChg>
        <pc:spChg chg="mod">
          <ac:chgData name="Vernekar, Nimisha Satyaprasad" userId="afc948a4-fe9b-4771-b6ca-63459e69b678" providerId="ADAL" clId="{538936DC-9FEB-48A1-8AAC-E06113143218}" dt="2024-09-22T21:54:08.079" v="2444" actId="1076"/>
          <ac:spMkLst>
            <pc:docMk/>
            <pc:sldMk cId="1125203583" sldId="282"/>
            <ac:spMk id="13" creationId="{32FFF5B7-0C29-D605-0829-F0D97D67E8F5}"/>
          </ac:spMkLst>
        </pc:spChg>
        <pc:grpChg chg="add mod">
          <ac:chgData name="Vernekar, Nimisha Satyaprasad" userId="afc948a4-fe9b-4771-b6ca-63459e69b678" providerId="ADAL" clId="{538936DC-9FEB-48A1-8AAC-E06113143218}" dt="2024-09-22T21:54:03.142" v="2443" actId="164"/>
          <ac:grpSpMkLst>
            <pc:docMk/>
            <pc:sldMk cId="1125203583" sldId="282"/>
            <ac:grpSpMk id="7" creationId="{496C858D-E5A1-14CF-C886-E8CB00962A47}"/>
          </ac:grpSpMkLst>
        </pc:grpChg>
        <pc:grpChg chg="mod">
          <ac:chgData name="Vernekar, Nimisha Satyaprasad" userId="afc948a4-fe9b-4771-b6ca-63459e69b678" providerId="ADAL" clId="{538936DC-9FEB-48A1-8AAC-E06113143218}" dt="2024-09-25T04:12:51.565" v="6701" actId="1076"/>
          <ac:grpSpMkLst>
            <pc:docMk/>
            <pc:sldMk cId="1125203583" sldId="282"/>
            <ac:grpSpMk id="10" creationId="{C3EC078F-6BEB-C2EE-AA18-199909C294E4}"/>
          </ac:grpSpMkLst>
        </pc:grpChg>
        <pc:grpChg chg="del">
          <ac:chgData name="Vernekar, Nimisha Satyaprasad" userId="afc948a4-fe9b-4771-b6ca-63459e69b678" providerId="ADAL" clId="{538936DC-9FEB-48A1-8AAC-E06113143218}" dt="2024-09-25T04:12:11.762" v="6693" actId="478"/>
          <ac:grpSpMkLst>
            <pc:docMk/>
            <pc:sldMk cId="1125203583" sldId="282"/>
            <ac:grpSpMk id="14" creationId="{104078D5-C569-7A1D-5A6D-B5AF185246AD}"/>
          </ac:grpSpMkLst>
        </pc:grpChg>
        <pc:picChg chg="mod">
          <ac:chgData name="Vernekar, Nimisha Satyaprasad" userId="afc948a4-fe9b-4771-b6ca-63459e69b678" providerId="ADAL" clId="{538936DC-9FEB-48A1-8AAC-E06113143218}" dt="2024-09-22T21:54:03.142" v="2443" actId="164"/>
          <ac:picMkLst>
            <pc:docMk/>
            <pc:sldMk cId="1125203583" sldId="282"/>
            <ac:picMk id="6" creationId="{8EA318C4-B96C-B470-6182-93C0D4A22642}"/>
          </ac:picMkLst>
        </pc:picChg>
        <pc:picChg chg="del">
          <ac:chgData name="Vernekar, Nimisha Satyaprasad" userId="afc948a4-fe9b-4771-b6ca-63459e69b678" providerId="ADAL" clId="{538936DC-9FEB-48A1-8AAC-E06113143218}" dt="2024-09-22T04:39:20.740" v="1613" actId="478"/>
          <ac:picMkLst>
            <pc:docMk/>
            <pc:sldMk cId="1125203583" sldId="282"/>
            <ac:picMk id="12" creationId="{4E9564EE-74D8-648B-B053-D19AD2DDCC7A}"/>
          </ac:picMkLst>
        </pc:picChg>
        <pc:picChg chg="add mod">
          <ac:chgData name="Vernekar, Nimisha Satyaprasad" userId="afc948a4-fe9b-4771-b6ca-63459e69b678" providerId="ADAL" clId="{538936DC-9FEB-48A1-8AAC-E06113143218}" dt="2024-09-23T04:30:14.778" v="5009" actId="1076"/>
          <ac:picMkLst>
            <pc:docMk/>
            <pc:sldMk cId="1125203583" sldId="282"/>
            <ac:picMk id="12" creationId="{7E06A5C5-2CB7-BE4D-4289-2E72FBB9E5D7}"/>
          </ac:picMkLst>
        </pc:picChg>
        <pc:picChg chg="add mod">
          <ac:chgData name="Vernekar, Nimisha Satyaprasad" userId="afc948a4-fe9b-4771-b6ca-63459e69b678" providerId="ADAL" clId="{538936DC-9FEB-48A1-8AAC-E06113143218}" dt="2024-09-25T04:12:56.404" v="6703" actId="14100"/>
          <ac:picMkLst>
            <pc:docMk/>
            <pc:sldMk cId="1125203583" sldId="282"/>
            <ac:picMk id="15" creationId="{5D8DAC9C-E45D-6AD8-5F73-95F5D9EB55E4}"/>
          </ac:picMkLst>
        </pc:picChg>
      </pc:sldChg>
      <pc:sldChg chg="addSp delSp modSp add mod modTransition setBg modNotesTx">
        <pc:chgData name="Vernekar, Nimisha Satyaprasad" userId="afc948a4-fe9b-4771-b6ca-63459e69b678" providerId="ADAL" clId="{538936DC-9FEB-48A1-8AAC-E06113143218}" dt="2024-10-07T02:53:59.013" v="6843" actId="6549"/>
        <pc:sldMkLst>
          <pc:docMk/>
          <pc:sldMk cId="4054355082" sldId="283"/>
        </pc:sldMkLst>
        <pc:spChg chg="add mod">
          <ac:chgData name="Vernekar, Nimisha Satyaprasad" userId="afc948a4-fe9b-4771-b6ca-63459e69b678" providerId="ADAL" clId="{538936DC-9FEB-48A1-8AAC-E06113143218}" dt="2024-09-22T03:24:48.172" v="441" actId="1076"/>
          <ac:spMkLst>
            <pc:docMk/>
            <pc:sldMk cId="4054355082" sldId="283"/>
            <ac:spMk id="2" creationId="{D677D40B-6C31-A0B2-B27A-7814DF35D270}"/>
          </ac:spMkLst>
        </pc:spChg>
        <pc:spChg chg="del">
          <ac:chgData name="Vernekar, Nimisha Satyaprasad" userId="afc948a4-fe9b-4771-b6ca-63459e69b678" providerId="ADAL" clId="{538936DC-9FEB-48A1-8AAC-E06113143218}" dt="2024-09-22T02:55:38.741" v="149" actId="478"/>
          <ac:spMkLst>
            <pc:docMk/>
            <pc:sldMk cId="4054355082" sldId="283"/>
            <ac:spMk id="3" creationId="{5AC2A852-DD32-532F-EBC0-C54C89BE86B1}"/>
          </ac:spMkLst>
        </pc:spChg>
        <pc:spChg chg="del">
          <ac:chgData name="Vernekar, Nimisha Satyaprasad" userId="afc948a4-fe9b-4771-b6ca-63459e69b678" providerId="ADAL" clId="{538936DC-9FEB-48A1-8AAC-E06113143218}" dt="2024-09-22T02:55:38.741" v="149" actId="478"/>
          <ac:spMkLst>
            <pc:docMk/>
            <pc:sldMk cId="4054355082" sldId="283"/>
            <ac:spMk id="4" creationId="{3B649306-4B70-8ADA-59E6-A661A7F35A74}"/>
          </ac:spMkLst>
        </pc:spChg>
        <pc:spChg chg="mod">
          <ac:chgData name="Vernekar, Nimisha Satyaprasad" userId="afc948a4-fe9b-4771-b6ca-63459e69b678" providerId="ADAL" clId="{538936DC-9FEB-48A1-8AAC-E06113143218}" dt="2024-09-24T23:31:02.602" v="6589"/>
          <ac:spMkLst>
            <pc:docMk/>
            <pc:sldMk cId="4054355082" sldId="283"/>
            <ac:spMk id="5" creationId="{546574D7-B0ED-0E85-7FC6-4D4F305A78B1}"/>
          </ac:spMkLst>
        </pc:spChg>
        <pc:spChg chg="mod">
          <ac:chgData name="Vernekar, Nimisha Satyaprasad" userId="afc948a4-fe9b-4771-b6ca-63459e69b678" providerId="ADAL" clId="{538936DC-9FEB-48A1-8AAC-E06113143218}" dt="2024-09-24T23:31:02.602" v="6589"/>
          <ac:spMkLst>
            <pc:docMk/>
            <pc:sldMk cId="4054355082" sldId="283"/>
            <ac:spMk id="6" creationId="{87B801BB-480C-B10B-486A-C0D40AE095B2}"/>
          </ac:spMkLst>
        </pc:spChg>
        <pc:spChg chg="del">
          <ac:chgData name="Vernekar, Nimisha Satyaprasad" userId="afc948a4-fe9b-4771-b6ca-63459e69b678" providerId="ADAL" clId="{538936DC-9FEB-48A1-8AAC-E06113143218}" dt="2024-09-22T02:55:38.741" v="149" actId="478"/>
          <ac:spMkLst>
            <pc:docMk/>
            <pc:sldMk cId="4054355082" sldId="283"/>
            <ac:spMk id="7" creationId="{978F7C06-F5D3-3A15-1573-7329B4033281}"/>
          </ac:spMkLst>
        </pc:spChg>
        <pc:spChg chg="del">
          <ac:chgData name="Vernekar, Nimisha Satyaprasad" userId="afc948a4-fe9b-4771-b6ca-63459e69b678" providerId="ADAL" clId="{538936DC-9FEB-48A1-8AAC-E06113143218}" dt="2024-09-22T02:55:38.741" v="149" actId="478"/>
          <ac:spMkLst>
            <pc:docMk/>
            <pc:sldMk cId="4054355082" sldId="283"/>
            <ac:spMk id="9" creationId="{C0313F3F-13EA-A3F9-FC56-99B9DE016F51}"/>
          </ac:spMkLst>
        </pc:spChg>
        <pc:spChg chg="add mod">
          <ac:chgData name="Vernekar, Nimisha Satyaprasad" userId="afc948a4-fe9b-4771-b6ca-63459e69b678" providerId="ADAL" clId="{538936DC-9FEB-48A1-8AAC-E06113143218}" dt="2024-09-22T03:24:59.336" v="443" actId="1076"/>
          <ac:spMkLst>
            <pc:docMk/>
            <pc:sldMk cId="4054355082" sldId="283"/>
            <ac:spMk id="10" creationId="{937C9528-AC9E-243C-536A-ED416559B125}"/>
          </ac:spMkLst>
        </pc:spChg>
        <pc:spChg chg="mod">
          <ac:chgData name="Vernekar, Nimisha Satyaprasad" userId="afc948a4-fe9b-4771-b6ca-63459e69b678" providerId="ADAL" clId="{538936DC-9FEB-48A1-8AAC-E06113143218}" dt="2024-09-22T03:24:43.752" v="440" actId="404"/>
          <ac:spMkLst>
            <pc:docMk/>
            <pc:sldMk cId="4054355082" sldId="283"/>
            <ac:spMk id="12" creationId="{80E55E11-6A1A-E3E8-2368-33704802DEFF}"/>
          </ac:spMkLst>
        </pc:spChg>
        <pc:picChg chg="add del mod">
          <ac:chgData name="Vernekar, Nimisha Satyaprasad" userId="afc948a4-fe9b-4771-b6ca-63459e69b678" providerId="ADAL" clId="{538936DC-9FEB-48A1-8AAC-E06113143218}" dt="2024-09-22T03:22:24.714" v="366" actId="478"/>
          <ac:picMkLst>
            <pc:docMk/>
            <pc:sldMk cId="4054355082" sldId="283"/>
            <ac:picMk id="13" creationId="{7181138C-C265-C4E9-3AC9-97AB77FCF6CE}"/>
          </ac:picMkLst>
        </pc:picChg>
        <pc:picChg chg="add mod">
          <ac:chgData name="Vernekar, Nimisha Satyaprasad" userId="afc948a4-fe9b-4771-b6ca-63459e69b678" providerId="ADAL" clId="{538936DC-9FEB-48A1-8AAC-E06113143218}" dt="2024-09-22T03:24:17.887" v="436"/>
          <ac:picMkLst>
            <pc:docMk/>
            <pc:sldMk cId="4054355082" sldId="283"/>
            <ac:picMk id="15" creationId="{0309FFDF-1373-242E-5682-9AC31F719BB6}"/>
          </ac:picMkLst>
        </pc:picChg>
        <pc:picChg chg="del mod">
          <ac:chgData name="Vernekar, Nimisha Satyaprasad" userId="afc948a4-fe9b-4771-b6ca-63459e69b678" providerId="ADAL" clId="{538936DC-9FEB-48A1-8AAC-E06113143218}" dt="2024-09-22T03:21:18.982" v="352" actId="478"/>
          <ac:picMkLst>
            <pc:docMk/>
            <pc:sldMk cId="4054355082" sldId="283"/>
            <ac:picMk id="18" creationId="{9EA69B79-BFF2-539A-14F8-E2D32EC9B3D0}"/>
          </ac:picMkLst>
        </pc:picChg>
      </pc:sldChg>
      <pc:sldChg chg="addSp delSp modSp new mod modTransition modNotesTx">
        <pc:chgData name="Vernekar, Nimisha Satyaprasad" userId="afc948a4-fe9b-4771-b6ca-63459e69b678" providerId="ADAL" clId="{538936DC-9FEB-48A1-8AAC-E06113143218}" dt="2024-09-24T23:31:02.602" v="6589"/>
        <pc:sldMkLst>
          <pc:docMk/>
          <pc:sldMk cId="2695219070" sldId="284"/>
        </pc:sldMkLst>
        <pc:spChg chg="mod">
          <ac:chgData name="Vernekar, Nimisha Satyaprasad" userId="afc948a4-fe9b-4771-b6ca-63459e69b678" providerId="ADAL" clId="{538936DC-9FEB-48A1-8AAC-E06113143218}" dt="2024-09-24T23:31:02.602" v="6589"/>
          <ac:spMkLst>
            <pc:docMk/>
            <pc:sldMk cId="2695219070" sldId="284"/>
            <ac:spMk id="2" creationId="{94BFEC36-8E1C-11FF-6C2F-2C8748013313}"/>
          </ac:spMkLst>
        </pc:spChg>
        <pc:spChg chg="mod">
          <ac:chgData name="Vernekar, Nimisha Satyaprasad" userId="afc948a4-fe9b-4771-b6ca-63459e69b678" providerId="ADAL" clId="{538936DC-9FEB-48A1-8AAC-E06113143218}" dt="2024-09-24T23:31:02.602" v="6589"/>
          <ac:spMkLst>
            <pc:docMk/>
            <pc:sldMk cId="2695219070" sldId="284"/>
            <ac:spMk id="3" creationId="{2406ED68-399C-FB58-F1BF-6F37BDB74C72}"/>
          </ac:spMkLst>
        </pc:spChg>
        <pc:spChg chg="add mod">
          <ac:chgData name="Vernekar, Nimisha Satyaprasad" userId="afc948a4-fe9b-4771-b6ca-63459e69b678" providerId="ADAL" clId="{538936DC-9FEB-48A1-8AAC-E06113143218}" dt="2024-09-22T19:35:24.448" v="2327" actId="1076"/>
          <ac:spMkLst>
            <pc:docMk/>
            <pc:sldMk cId="2695219070" sldId="284"/>
            <ac:spMk id="4" creationId="{71AECA94-B0C6-4DA6-C02D-2C29FD5F7930}"/>
          </ac:spMkLst>
        </pc:spChg>
        <pc:spChg chg="add del mod">
          <ac:chgData name="Vernekar, Nimisha Satyaprasad" userId="afc948a4-fe9b-4771-b6ca-63459e69b678" providerId="ADAL" clId="{538936DC-9FEB-48A1-8AAC-E06113143218}" dt="2024-09-22T03:55:06.629" v="1009" actId="478"/>
          <ac:spMkLst>
            <pc:docMk/>
            <pc:sldMk cId="2695219070" sldId="284"/>
            <ac:spMk id="5" creationId="{516215B3-833B-4261-445A-32A5BCC4C2E6}"/>
          </ac:spMkLst>
        </pc:spChg>
        <pc:spChg chg="add del">
          <ac:chgData name="Vernekar, Nimisha Satyaprasad" userId="afc948a4-fe9b-4771-b6ca-63459e69b678" providerId="ADAL" clId="{538936DC-9FEB-48A1-8AAC-E06113143218}" dt="2024-09-22T03:55:15.227" v="1011" actId="478"/>
          <ac:spMkLst>
            <pc:docMk/>
            <pc:sldMk cId="2695219070" sldId="284"/>
            <ac:spMk id="7" creationId="{57546378-F3CA-88D4-CC03-8594C015B210}"/>
          </ac:spMkLst>
        </pc:spChg>
        <pc:spChg chg="add mod">
          <ac:chgData name="Vernekar, Nimisha Satyaprasad" userId="afc948a4-fe9b-4771-b6ca-63459e69b678" providerId="ADAL" clId="{538936DC-9FEB-48A1-8AAC-E06113143218}" dt="2024-09-22T19:35:24.448" v="2327" actId="1076"/>
          <ac:spMkLst>
            <pc:docMk/>
            <pc:sldMk cId="2695219070" sldId="284"/>
            <ac:spMk id="8" creationId="{F0790DCA-C902-5D2D-872A-51A38676EC33}"/>
          </ac:spMkLst>
        </pc:spChg>
        <pc:spChg chg="add mod">
          <ac:chgData name="Vernekar, Nimisha Satyaprasad" userId="afc948a4-fe9b-4771-b6ca-63459e69b678" providerId="ADAL" clId="{538936DC-9FEB-48A1-8AAC-E06113143218}" dt="2024-09-23T00:53:11.304" v="2870" actId="108"/>
          <ac:spMkLst>
            <pc:docMk/>
            <pc:sldMk cId="2695219070" sldId="284"/>
            <ac:spMk id="10" creationId="{D51792C6-FDE4-3A38-2BE9-4DB4BC17A8AC}"/>
          </ac:spMkLst>
        </pc:spChg>
      </pc:sldChg>
      <pc:sldChg chg="addSp delSp modSp new mod modTransition delAnim modAnim modNotesTx">
        <pc:chgData name="Vernekar, Nimisha Satyaprasad" userId="afc948a4-fe9b-4771-b6ca-63459e69b678" providerId="ADAL" clId="{538936DC-9FEB-48A1-8AAC-E06113143218}" dt="2024-09-25T04:13:26.411" v="6704"/>
        <pc:sldMkLst>
          <pc:docMk/>
          <pc:sldMk cId="2554135084" sldId="285"/>
        </pc:sldMkLst>
        <pc:spChg chg="mod">
          <ac:chgData name="Vernekar, Nimisha Satyaprasad" userId="afc948a4-fe9b-4771-b6ca-63459e69b678" providerId="ADAL" clId="{538936DC-9FEB-48A1-8AAC-E06113143218}" dt="2024-09-24T23:31:02.602" v="6589"/>
          <ac:spMkLst>
            <pc:docMk/>
            <pc:sldMk cId="2554135084" sldId="285"/>
            <ac:spMk id="2" creationId="{A7993896-E48E-E240-2C22-C3D9A3D1DE56}"/>
          </ac:spMkLst>
        </pc:spChg>
        <pc:spChg chg="mod">
          <ac:chgData name="Vernekar, Nimisha Satyaprasad" userId="afc948a4-fe9b-4771-b6ca-63459e69b678" providerId="ADAL" clId="{538936DC-9FEB-48A1-8AAC-E06113143218}" dt="2024-09-24T23:31:02.602" v="6589"/>
          <ac:spMkLst>
            <pc:docMk/>
            <pc:sldMk cId="2554135084" sldId="285"/>
            <ac:spMk id="3" creationId="{1C41C52E-D1F2-C2BA-AC84-EEB34006BA74}"/>
          </ac:spMkLst>
        </pc:spChg>
        <pc:spChg chg="add mod">
          <ac:chgData name="Vernekar, Nimisha Satyaprasad" userId="afc948a4-fe9b-4771-b6ca-63459e69b678" providerId="ADAL" clId="{538936DC-9FEB-48A1-8AAC-E06113143218}" dt="2024-09-22T19:33:18.346" v="2297" actId="1076"/>
          <ac:spMkLst>
            <pc:docMk/>
            <pc:sldMk cId="2554135084" sldId="285"/>
            <ac:spMk id="4" creationId="{73DC4C73-0551-B61E-689A-5AE23B2EE807}"/>
          </ac:spMkLst>
        </pc:spChg>
        <pc:spChg chg="mod">
          <ac:chgData name="Vernekar, Nimisha Satyaprasad" userId="afc948a4-fe9b-4771-b6ca-63459e69b678" providerId="ADAL" clId="{538936DC-9FEB-48A1-8AAC-E06113143218}" dt="2024-09-25T04:09:57.620" v="6674" actId="20577"/>
          <ac:spMkLst>
            <pc:docMk/>
            <pc:sldMk cId="2554135084" sldId="285"/>
            <ac:spMk id="6" creationId="{88748F73-EE5A-99E9-B769-2DEAF050D4E2}"/>
          </ac:spMkLst>
        </pc:spChg>
        <pc:spChg chg="add mod">
          <ac:chgData name="Vernekar, Nimisha Satyaprasad" userId="afc948a4-fe9b-4771-b6ca-63459e69b678" providerId="ADAL" clId="{538936DC-9FEB-48A1-8AAC-E06113143218}" dt="2024-09-25T04:12:06.416" v="6692" actId="1076"/>
          <ac:spMkLst>
            <pc:docMk/>
            <pc:sldMk cId="2554135084" sldId="285"/>
            <ac:spMk id="8" creationId="{16610DD0-D746-D224-9E39-07F3421607F1}"/>
          </ac:spMkLst>
        </pc:spChg>
        <pc:spChg chg="add mod">
          <ac:chgData name="Vernekar, Nimisha Satyaprasad" userId="afc948a4-fe9b-4771-b6ca-63459e69b678" providerId="ADAL" clId="{538936DC-9FEB-48A1-8AAC-E06113143218}" dt="2024-09-22T19:33:14.848" v="2296" actId="1076"/>
          <ac:spMkLst>
            <pc:docMk/>
            <pc:sldMk cId="2554135084" sldId="285"/>
            <ac:spMk id="9" creationId="{ACB012BE-930C-CE4B-17CD-C2BA126E945D}"/>
          </ac:spMkLst>
        </pc:spChg>
        <pc:spChg chg="mod">
          <ac:chgData name="Vernekar, Nimisha Satyaprasad" userId="afc948a4-fe9b-4771-b6ca-63459e69b678" providerId="ADAL" clId="{538936DC-9FEB-48A1-8AAC-E06113143218}" dt="2024-09-25T04:11:41.863" v="6688" actId="1076"/>
          <ac:spMkLst>
            <pc:docMk/>
            <pc:sldMk cId="2554135084" sldId="285"/>
            <ac:spMk id="13" creationId="{E82E76C8-5363-70C1-BF0F-0F28D2199E0B}"/>
          </ac:spMkLst>
        </pc:spChg>
        <pc:grpChg chg="add mod">
          <ac:chgData name="Vernekar, Nimisha Satyaprasad" userId="afc948a4-fe9b-4771-b6ca-63459e69b678" providerId="ADAL" clId="{538936DC-9FEB-48A1-8AAC-E06113143218}" dt="2024-09-25T04:11:57.593" v="6691" actId="1076"/>
          <ac:grpSpMkLst>
            <pc:docMk/>
            <pc:sldMk cId="2554135084" sldId="285"/>
            <ac:grpSpMk id="7" creationId="{5180D5FA-34F5-EB97-17C1-8C367BED6C0C}"/>
          </ac:grpSpMkLst>
        </pc:grpChg>
        <pc:grpChg chg="add mod">
          <ac:chgData name="Vernekar, Nimisha Satyaprasad" userId="afc948a4-fe9b-4771-b6ca-63459e69b678" providerId="ADAL" clId="{538936DC-9FEB-48A1-8AAC-E06113143218}" dt="2024-09-25T04:11:55.567" v="6690" actId="1076"/>
          <ac:grpSpMkLst>
            <pc:docMk/>
            <pc:sldMk cId="2554135084" sldId="285"/>
            <ac:grpSpMk id="11" creationId="{861AE010-CA3B-F531-E072-31DC9AE2BD9B}"/>
          </ac:grpSpMkLst>
        </pc:grpChg>
        <pc:picChg chg="mod">
          <ac:chgData name="Vernekar, Nimisha Satyaprasad" userId="afc948a4-fe9b-4771-b6ca-63459e69b678" providerId="ADAL" clId="{538936DC-9FEB-48A1-8AAC-E06113143218}" dt="2024-09-22T04:15:31.349" v="1277"/>
          <ac:picMkLst>
            <pc:docMk/>
            <pc:sldMk cId="2554135084" sldId="285"/>
            <ac:picMk id="5" creationId="{7EA255B3-503C-5355-078A-44351104D224}"/>
          </ac:picMkLst>
        </pc:picChg>
        <pc:picChg chg="add del mod">
          <ac:chgData name="Vernekar, Nimisha Satyaprasad" userId="afc948a4-fe9b-4771-b6ca-63459e69b678" providerId="ADAL" clId="{538936DC-9FEB-48A1-8AAC-E06113143218}" dt="2024-09-25T04:10:46.165" v="6677" actId="478"/>
          <ac:picMkLst>
            <pc:docMk/>
            <pc:sldMk cId="2554135084" sldId="285"/>
            <ac:picMk id="10" creationId="{E2CD4AAC-09EA-EC90-68A0-8DBB0A39BAB4}"/>
          </ac:picMkLst>
        </pc:picChg>
        <pc:picChg chg="mod">
          <ac:chgData name="Vernekar, Nimisha Satyaprasad" userId="afc948a4-fe9b-4771-b6ca-63459e69b678" providerId="ADAL" clId="{538936DC-9FEB-48A1-8AAC-E06113143218}" dt="2024-09-25T04:10:46.570" v="6678"/>
          <ac:picMkLst>
            <pc:docMk/>
            <pc:sldMk cId="2554135084" sldId="285"/>
            <ac:picMk id="12" creationId="{CCDDCA35-705B-7AB1-1648-73EF26B186CF}"/>
          </ac:picMkLst>
        </pc:picChg>
      </pc:sldChg>
      <pc:sldChg chg="addSp delSp modSp add mod delAnim modAnim modNotesTx">
        <pc:chgData name="Vernekar, Nimisha Satyaprasad" userId="afc948a4-fe9b-4771-b6ca-63459e69b678" providerId="ADAL" clId="{538936DC-9FEB-48A1-8AAC-E06113143218}" dt="2024-09-25T06:25:09.383" v="6769"/>
        <pc:sldMkLst>
          <pc:docMk/>
          <pc:sldMk cId="2559211146" sldId="286"/>
        </pc:sldMkLst>
        <pc:spChg chg="mod">
          <ac:chgData name="Vernekar, Nimisha Satyaprasad" userId="afc948a4-fe9b-4771-b6ca-63459e69b678" providerId="ADAL" clId="{538936DC-9FEB-48A1-8AAC-E06113143218}" dt="2024-09-24T23:31:02.602" v="6589"/>
          <ac:spMkLst>
            <pc:docMk/>
            <pc:sldMk cId="2559211146" sldId="286"/>
            <ac:spMk id="2" creationId="{7C6FF807-4214-9C3B-A435-E774FBE2F238}"/>
          </ac:spMkLst>
        </pc:spChg>
        <pc:spChg chg="mod">
          <ac:chgData name="Vernekar, Nimisha Satyaprasad" userId="afc948a4-fe9b-4771-b6ca-63459e69b678" providerId="ADAL" clId="{538936DC-9FEB-48A1-8AAC-E06113143218}" dt="2024-09-24T23:31:02.602" v="6589"/>
          <ac:spMkLst>
            <pc:docMk/>
            <pc:sldMk cId="2559211146" sldId="286"/>
            <ac:spMk id="3" creationId="{7E03E57D-8C57-B9B5-797A-9FCDD94268C6}"/>
          </ac:spMkLst>
        </pc:spChg>
        <pc:spChg chg="mod">
          <ac:chgData name="Vernekar, Nimisha Satyaprasad" userId="afc948a4-fe9b-4771-b6ca-63459e69b678" providerId="ADAL" clId="{538936DC-9FEB-48A1-8AAC-E06113143218}" dt="2024-09-24T03:46:52.374" v="6151" actId="1076"/>
          <ac:spMkLst>
            <pc:docMk/>
            <pc:sldMk cId="2559211146" sldId="286"/>
            <ac:spMk id="13" creationId="{9F299E25-6DC4-0746-C5B9-942DB0DC23C1}"/>
          </ac:spMkLst>
        </pc:spChg>
        <pc:spChg chg="mod">
          <ac:chgData name="Vernekar, Nimisha Satyaprasad" userId="afc948a4-fe9b-4771-b6ca-63459e69b678" providerId="ADAL" clId="{538936DC-9FEB-48A1-8AAC-E06113143218}" dt="2024-09-24T03:46:58.051" v="6152" actId="1076"/>
          <ac:spMkLst>
            <pc:docMk/>
            <pc:sldMk cId="2559211146" sldId="286"/>
            <ac:spMk id="16" creationId="{D215FE84-33F6-A1F9-E658-EE81B663F544}"/>
          </ac:spMkLst>
        </pc:spChg>
        <pc:grpChg chg="add mod">
          <ac:chgData name="Vernekar, Nimisha Satyaprasad" userId="afc948a4-fe9b-4771-b6ca-63459e69b678" providerId="ADAL" clId="{538936DC-9FEB-48A1-8AAC-E06113143218}" dt="2024-09-24T19:10:48.757" v="6338" actId="1076"/>
          <ac:grpSpMkLst>
            <pc:docMk/>
            <pc:sldMk cId="2559211146" sldId="286"/>
            <ac:grpSpMk id="6" creationId="{FA8812D2-3F7B-AF13-3FC4-E9568170A115}"/>
          </ac:grpSpMkLst>
        </pc:grpChg>
        <pc:grpChg chg="add mod">
          <ac:chgData name="Vernekar, Nimisha Satyaprasad" userId="afc948a4-fe9b-4771-b6ca-63459e69b678" providerId="ADAL" clId="{538936DC-9FEB-48A1-8AAC-E06113143218}" dt="2024-09-24T19:10:22.191" v="6335" actId="14100"/>
          <ac:grpSpMkLst>
            <pc:docMk/>
            <pc:sldMk cId="2559211146" sldId="286"/>
            <ac:grpSpMk id="14" creationId="{1AE51923-EC9E-88A4-61EC-7026C16B4CC8}"/>
          </ac:grpSpMkLst>
        </pc:grpChg>
        <pc:graphicFrameChg chg="del">
          <ac:chgData name="Vernekar, Nimisha Satyaprasad" userId="afc948a4-fe9b-4771-b6ca-63459e69b678" providerId="ADAL" clId="{538936DC-9FEB-48A1-8AAC-E06113143218}" dt="2024-09-24T03:46:06.253" v="6141" actId="478"/>
          <ac:graphicFrameMkLst>
            <pc:docMk/>
            <pc:sldMk cId="2559211146" sldId="286"/>
            <ac:graphicFrameMk id="9" creationId="{AF1B7065-3BA2-F505-5042-4979ACA2A44C}"/>
          </ac:graphicFrameMkLst>
        </pc:graphicFrameChg>
        <pc:graphicFrameChg chg="del">
          <ac:chgData name="Vernekar, Nimisha Satyaprasad" userId="afc948a4-fe9b-4771-b6ca-63459e69b678" providerId="ADAL" clId="{538936DC-9FEB-48A1-8AAC-E06113143218}" dt="2024-09-24T03:46:06.253" v="6141" actId="478"/>
          <ac:graphicFrameMkLst>
            <pc:docMk/>
            <pc:sldMk cId="2559211146" sldId="286"/>
            <ac:graphicFrameMk id="10" creationId="{D7D62F5B-4397-F56A-F4CA-85B071E76E86}"/>
          </ac:graphicFrameMkLst>
        </pc:graphicFrameChg>
        <pc:graphicFrameChg chg="del">
          <ac:chgData name="Vernekar, Nimisha Satyaprasad" userId="afc948a4-fe9b-4771-b6ca-63459e69b678" providerId="ADAL" clId="{538936DC-9FEB-48A1-8AAC-E06113143218}" dt="2024-09-24T03:46:41.498" v="6148" actId="478"/>
          <ac:graphicFrameMkLst>
            <pc:docMk/>
            <pc:sldMk cId="2559211146" sldId="286"/>
            <ac:graphicFrameMk id="12" creationId="{C43FD70A-D36D-2C01-ED93-F0C07830BF7B}"/>
          </ac:graphicFrameMkLst>
        </pc:graphicFrameChg>
        <pc:graphicFrameChg chg="add mod">
          <ac:chgData name="Vernekar, Nimisha Satyaprasad" userId="afc948a4-fe9b-4771-b6ca-63459e69b678" providerId="ADAL" clId="{538936DC-9FEB-48A1-8AAC-E06113143218}" dt="2024-09-24T19:09:57.104" v="6333" actId="1076"/>
          <ac:graphicFrameMkLst>
            <pc:docMk/>
            <pc:sldMk cId="2559211146" sldId="286"/>
            <ac:graphicFrameMk id="17" creationId="{4DDD8AF7-B698-9185-7707-5530D5088708}"/>
          </ac:graphicFrameMkLst>
        </pc:graphicFrameChg>
        <pc:picChg chg="mod">
          <ac:chgData name="Vernekar, Nimisha Satyaprasad" userId="afc948a4-fe9b-4771-b6ca-63459e69b678" providerId="ADAL" clId="{538936DC-9FEB-48A1-8AAC-E06113143218}" dt="2024-09-24T19:10:07.456" v="6334" actId="1076"/>
          <ac:picMkLst>
            <pc:docMk/>
            <pc:sldMk cId="2559211146" sldId="286"/>
            <ac:picMk id="4" creationId="{6C12DCDE-EFF1-C8CA-08A3-9F95F4553EA3}"/>
          </ac:picMkLst>
        </pc:picChg>
        <pc:picChg chg="mod">
          <ac:chgData name="Vernekar, Nimisha Satyaprasad" userId="afc948a4-fe9b-4771-b6ca-63459e69b678" providerId="ADAL" clId="{538936DC-9FEB-48A1-8AAC-E06113143218}" dt="2024-09-24T03:46:07.008" v="6142"/>
          <ac:picMkLst>
            <pc:docMk/>
            <pc:sldMk cId="2559211146" sldId="286"/>
            <ac:picMk id="8" creationId="{09CC4808-A062-1DCA-4B51-4B94C4C8556C}"/>
          </ac:picMkLst>
        </pc:picChg>
        <pc:picChg chg="mod">
          <ac:chgData name="Vernekar, Nimisha Satyaprasad" userId="afc948a4-fe9b-4771-b6ca-63459e69b678" providerId="ADAL" clId="{538936DC-9FEB-48A1-8AAC-E06113143218}" dt="2024-09-24T03:46:07.008" v="6142"/>
          <ac:picMkLst>
            <pc:docMk/>
            <pc:sldMk cId="2559211146" sldId="286"/>
            <ac:picMk id="15" creationId="{B71BC653-8B29-F5AA-5E5F-B38F945AA3DE}"/>
          </ac:picMkLst>
        </pc:picChg>
      </pc:sldChg>
      <pc:sldChg chg="new del">
        <pc:chgData name="Vernekar, Nimisha Satyaprasad" userId="afc948a4-fe9b-4771-b6ca-63459e69b678" providerId="ADAL" clId="{538936DC-9FEB-48A1-8AAC-E06113143218}" dt="2024-09-24T21:38:12.590" v="6449" actId="680"/>
        <pc:sldMkLst>
          <pc:docMk/>
          <pc:sldMk cId="159610285" sldId="287"/>
        </pc:sldMkLst>
      </pc:sldChg>
      <pc:sldChg chg="addSp delSp modSp new mod setBg delDesignElem">
        <pc:chgData name="Vernekar, Nimisha Satyaprasad" userId="afc948a4-fe9b-4771-b6ca-63459e69b678" providerId="ADAL" clId="{538936DC-9FEB-48A1-8AAC-E06113143218}" dt="2024-09-24T23:31:02.602" v="6589"/>
        <pc:sldMkLst>
          <pc:docMk/>
          <pc:sldMk cId="3759252285" sldId="287"/>
        </pc:sldMkLst>
        <pc:spChg chg="mod">
          <ac:chgData name="Vernekar, Nimisha Satyaprasad" userId="afc948a4-fe9b-4771-b6ca-63459e69b678" providerId="ADAL" clId="{538936DC-9FEB-48A1-8AAC-E06113143218}" dt="2024-09-24T23:30:29.895" v="6585" actId="26606"/>
          <ac:spMkLst>
            <pc:docMk/>
            <pc:sldMk cId="3759252285" sldId="287"/>
            <ac:spMk id="2" creationId="{6A366B8B-2E8C-B4E1-B900-9F76F5629884}"/>
          </ac:spMkLst>
        </pc:spChg>
        <pc:spChg chg="mod">
          <ac:chgData name="Vernekar, Nimisha Satyaprasad" userId="afc948a4-fe9b-4771-b6ca-63459e69b678" providerId="ADAL" clId="{538936DC-9FEB-48A1-8AAC-E06113143218}" dt="2024-09-24T23:30:29.895" v="6585" actId="26606"/>
          <ac:spMkLst>
            <pc:docMk/>
            <pc:sldMk cId="3759252285" sldId="287"/>
            <ac:spMk id="3" creationId="{400BBE4F-FDA8-6D3C-8B64-5E23F5C2073E}"/>
          </ac:spMkLst>
        </pc:spChg>
        <pc:spChg chg="add del">
          <ac:chgData name="Vernekar, Nimisha Satyaprasad" userId="afc948a4-fe9b-4771-b6ca-63459e69b678" providerId="ADAL" clId="{538936DC-9FEB-48A1-8AAC-E06113143218}" dt="2024-09-24T23:31:02.602" v="6589"/>
          <ac:spMkLst>
            <pc:docMk/>
            <pc:sldMk cId="3759252285" sldId="287"/>
            <ac:spMk id="10" creationId="{E24F7045-1B8B-4422-9330-0BC8BF6065E3}"/>
          </ac:spMkLst>
        </pc:spChg>
        <pc:spChg chg="add del">
          <ac:chgData name="Vernekar, Nimisha Satyaprasad" userId="afc948a4-fe9b-4771-b6ca-63459e69b678" providerId="ADAL" clId="{538936DC-9FEB-48A1-8AAC-E06113143218}" dt="2024-09-24T23:31:02.602" v="6589"/>
          <ac:spMkLst>
            <pc:docMk/>
            <pc:sldMk cId="3759252285" sldId="287"/>
            <ac:spMk id="12" creationId="{7ED0B3BD-E968-4364-878A-47D3A6AEF099}"/>
          </ac:spMkLst>
        </pc:spChg>
        <pc:spChg chg="add del">
          <ac:chgData name="Vernekar, Nimisha Satyaprasad" userId="afc948a4-fe9b-4771-b6ca-63459e69b678" providerId="ADAL" clId="{538936DC-9FEB-48A1-8AAC-E06113143218}" dt="2024-09-24T23:31:02.602" v="6589"/>
          <ac:spMkLst>
            <pc:docMk/>
            <pc:sldMk cId="3759252285" sldId="287"/>
            <ac:spMk id="14" creationId="{C8E5BCBF-E5D0-444B-A584-4A5FF79F9D7E}"/>
          </ac:spMkLst>
        </pc:spChg>
        <pc:picChg chg="add mod ord">
          <ac:chgData name="Vernekar, Nimisha Satyaprasad" userId="afc948a4-fe9b-4771-b6ca-63459e69b678" providerId="ADAL" clId="{538936DC-9FEB-48A1-8AAC-E06113143218}" dt="2024-09-24T23:30:36.965" v="6586" actId="27614"/>
          <ac:picMkLst>
            <pc:docMk/>
            <pc:sldMk cId="3759252285" sldId="287"/>
            <ac:picMk id="5" creationId="{CDF6A061-FD12-BB3A-412F-00A410B58D8E}"/>
          </ac:picMkLst>
        </pc:picChg>
      </pc:sldChg>
    </pc:docChg>
  </pc:docChgLst>
  <pc:docChgLst>
    <pc:chgData name="Vernekar, Nimisha Satyaprasad" userId="afc948a4-fe9b-4771-b6ca-63459e69b678" providerId="ADAL" clId="{BD60C313-C336-0344-9CFA-C519B16A81C5}"/>
    <pc:docChg chg="undo redo custSel addSld delSld modSld sldOrd">
      <pc:chgData name="Vernekar, Nimisha Satyaprasad" userId="afc948a4-fe9b-4771-b6ca-63459e69b678" providerId="ADAL" clId="{BD60C313-C336-0344-9CFA-C519B16A81C5}" dt="2024-09-24T07:21:45.647" v="7049" actId="1076"/>
      <pc:docMkLst>
        <pc:docMk/>
      </pc:docMkLst>
      <pc:sldChg chg="addSp delSp modSp mod modTransition modMedia setBg delAnim delDesignElem">
        <pc:chgData name="Vernekar, Nimisha Satyaprasad" userId="afc948a4-fe9b-4771-b6ca-63459e69b678" providerId="ADAL" clId="{BD60C313-C336-0344-9CFA-C519B16A81C5}" dt="2024-09-22T00:10:26.532" v="5926" actId="27636"/>
        <pc:sldMkLst>
          <pc:docMk/>
          <pc:sldMk cId="948644526" sldId="256"/>
        </pc:sldMkLst>
        <pc:spChg chg="mod">
          <ac:chgData name="Vernekar, Nimisha Satyaprasad" userId="afc948a4-fe9b-4771-b6ca-63459e69b678" providerId="ADAL" clId="{BD60C313-C336-0344-9CFA-C519B16A81C5}" dt="2024-09-22T00:10:26.532" v="5926" actId="27636"/>
          <ac:spMkLst>
            <pc:docMk/>
            <pc:sldMk cId="948644526" sldId="256"/>
            <ac:spMk id="2" creationId="{D16D8D51-0CC2-1C27-4979-3D1F0E34C520}"/>
          </ac:spMkLst>
        </pc:spChg>
        <pc:spChg chg="add mod">
          <ac:chgData name="Vernekar, Nimisha Satyaprasad" userId="afc948a4-fe9b-4771-b6ca-63459e69b678" providerId="ADAL" clId="{BD60C313-C336-0344-9CFA-C519B16A81C5}" dt="2024-09-20T22:45:13.250" v="1789" actId="404"/>
          <ac:spMkLst>
            <pc:docMk/>
            <pc:sldMk cId="948644526" sldId="256"/>
            <ac:spMk id="3" creationId="{5AC2A852-DD32-532F-EBC0-C54C89BE86B1}"/>
          </ac:spMkLst>
        </pc:spChg>
        <pc:spChg chg="mod">
          <ac:chgData name="Vernekar, Nimisha Satyaprasad" userId="afc948a4-fe9b-4771-b6ca-63459e69b678" providerId="ADAL" clId="{BD60C313-C336-0344-9CFA-C519B16A81C5}" dt="2024-09-22T00:07:28.153" v="5907" actId="20577"/>
          <ac:spMkLst>
            <pc:docMk/>
            <pc:sldMk cId="948644526" sldId="256"/>
            <ac:spMk id="4" creationId="{3B649306-4B70-8ADA-59E6-A661A7F35A74}"/>
          </ac:spMkLst>
        </pc:spChg>
        <pc:spChg chg="add mod">
          <ac:chgData name="Vernekar, Nimisha Satyaprasad" userId="afc948a4-fe9b-4771-b6ca-63459e69b678" providerId="ADAL" clId="{BD60C313-C336-0344-9CFA-C519B16A81C5}" dt="2024-09-22T00:10:26.425" v="5920"/>
          <ac:spMkLst>
            <pc:docMk/>
            <pc:sldMk cId="948644526" sldId="256"/>
            <ac:spMk id="5" creationId="{546574D7-B0ED-0E85-7FC6-4D4F305A78B1}"/>
          </ac:spMkLst>
        </pc:spChg>
        <pc:spChg chg="add mod">
          <ac:chgData name="Vernekar, Nimisha Satyaprasad" userId="afc948a4-fe9b-4771-b6ca-63459e69b678" providerId="ADAL" clId="{BD60C313-C336-0344-9CFA-C519B16A81C5}" dt="2024-09-22T00:10:26.531" v="5925" actId="27636"/>
          <ac:spMkLst>
            <pc:docMk/>
            <pc:sldMk cId="948644526" sldId="256"/>
            <ac:spMk id="6" creationId="{87B801BB-480C-B10B-486A-C0D40AE095B2}"/>
          </ac:spMkLst>
        </pc:spChg>
        <pc:spChg chg="add mod">
          <ac:chgData name="Vernekar, Nimisha Satyaprasad" userId="afc948a4-fe9b-4771-b6ca-63459e69b678" providerId="ADAL" clId="{BD60C313-C336-0344-9CFA-C519B16A81C5}" dt="2024-09-22T00:07:24.196" v="5900" actId="403"/>
          <ac:spMkLst>
            <pc:docMk/>
            <pc:sldMk cId="948644526" sldId="256"/>
            <ac:spMk id="7" creationId="{978F7C06-F5D3-3A15-1573-7329B4033281}"/>
          </ac:spMkLst>
        </pc:spChg>
        <pc:spChg chg="add del">
          <ac:chgData name="Vernekar, Nimisha Satyaprasad" userId="afc948a4-fe9b-4771-b6ca-63459e69b678" providerId="ADAL" clId="{BD60C313-C336-0344-9CFA-C519B16A81C5}" dt="2024-09-21T23:55:57.562" v="5846"/>
          <ac:spMkLst>
            <pc:docMk/>
            <pc:sldMk cId="948644526" sldId="256"/>
            <ac:spMk id="9" creationId="{9B7AD9F6-8CE7-4299-8FC6-328F4DCD3FF9}"/>
          </ac:spMkLst>
        </pc:spChg>
        <pc:spChg chg="add del">
          <ac:chgData name="Vernekar, Nimisha Satyaprasad" userId="afc948a4-fe9b-4771-b6ca-63459e69b678" providerId="ADAL" clId="{BD60C313-C336-0344-9CFA-C519B16A81C5}" dt="2024-09-21T23:55:57.562" v="5846"/>
          <ac:spMkLst>
            <pc:docMk/>
            <pc:sldMk cId="948644526" sldId="256"/>
            <ac:spMk id="11" creationId="{F49775AF-8896-43EE-92C6-83497D6DC56F}"/>
          </ac:spMkLst>
        </pc:spChg>
        <pc:spChg chg="add del">
          <ac:chgData name="Vernekar, Nimisha Satyaprasad" userId="afc948a4-fe9b-4771-b6ca-63459e69b678" providerId="ADAL" clId="{BD60C313-C336-0344-9CFA-C519B16A81C5}" dt="2024-09-17T22:44:48.388" v="491" actId="26606"/>
          <ac:spMkLst>
            <pc:docMk/>
            <pc:sldMk cId="948644526" sldId="256"/>
            <ac:spMk id="12" creationId="{E0AE394F-AFF1-4485-AF1F-7387A2F041AA}"/>
          </ac:spMkLst>
        </pc:spChg>
        <pc:spChg chg="add del">
          <ac:chgData name="Vernekar, Nimisha Satyaprasad" userId="afc948a4-fe9b-4771-b6ca-63459e69b678" providerId="ADAL" clId="{BD60C313-C336-0344-9CFA-C519B16A81C5}" dt="2024-09-17T22:44:48.388" v="491" actId="26606"/>
          <ac:spMkLst>
            <pc:docMk/>
            <pc:sldMk cId="948644526" sldId="256"/>
            <ac:spMk id="14" creationId="{5683D043-25BB-4AC9-8130-641179672614}"/>
          </ac:spMkLst>
        </pc:spChg>
        <pc:spChg chg="add del">
          <ac:chgData name="Vernekar, Nimisha Satyaprasad" userId="afc948a4-fe9b-4771-b6ca-63459e69b678" providerId="ADAL" clId="{BD60C313-C336-0344-9CFA-C519B16A81C5}" dt="2024-09-17T22:44:48.388" v="491" actId="26606"/>
          <ac:spMkLst>
            <pc:docMk/>
            <pc:sldMk cId="948644526" sldId="256"/>
            <ac:spMk id="16" creationId="{AA61CCAC-6875-474C-8E9E-F57ABF078C2B}"/>
          </ac:spMkLst>
        </pc:spChg>
        <pc:picChg chg="add del mod">
          <ac:chgData name="Vernekar, Nimisha Satyaprasad" userId="afc948a4-fe9b-4771-b6ca-63459e69b678" providerId="ADAL" clId="{BD60C313-C336-0344-9CFA-C519B16A81C5}" dt="2024-09-17T22:44:48.388" v="491" actId="26606"/>
          <ac:picMkLst>
            <pc:docMk/>
            <pc:sldMk cId="948644526" sldId="256"/>
            <ac:picMk id="8" creationId="{62C02911-286C-38B7-80A5-7F67CA771D07}"/>
          </ac:picMkLst>
        </pc:picChg>
        <pc:picChg chg="add mod">
          <ac:chgData name="Vernekar, Nimisha Satyaprasad" userId="afc948a4-fe9b-4771-b6ca-63459e69b678" providerId="ADAL" clId="{BD60C313-C336-0344-9CFA-C519B16A81C5}" dt="2024-09-20T18:43:59.086" v="1023" actId="1076"/>
          <ac:picMkLst>
            <pc:docMk/>
            <pc:sldMk cId="948644526" sldId="256"/>
            <ac:picMk id="10" creationId="{CF7787F0-537E-E3B7-D021-3A2FF8DB6D93}"/>
          </ac:picMkLst>
        </pc:picChg>
      </pc:sldChg>
      <pc:sldChg chg="addSp modSp del mod ord setBg modNotesTx">
        <pc:chgData name="Vernekar, Nimisha Satyaprasad" userId="afc948a4-fe9b-4771-b6ca-63459e69b678" providerId="ADAL" clId="{BD60C313-C336-0344-9CFA-C519B16A81C5}" dt="2024-09-21T02:21:15.206" v="2306" actId="2696"/>
        <pc:sldMkLst>
          <pc:docMk/>
          <pc:sldMk cId="2780130227" sldId="259"/>
        </pc:sldMkLst>
        <pc:spChg chg="add mod">
          <ac:chgData name="Vernekar, Nimisha Satyaprasad" userId="afc948a4-fe9b-4771-b6ca-63459e69b678" providerId="ADAL" clId="{BD60C313-C336-0344-9CFA-C519B16A81C5}" dt="2024-09-13T17:22:58.766" v="18"/>
          <ac:spMkLst>
            <pc:docMk/>
            <pc:sldMk cId="2780130227" sldId="259"/>
            <ac:spMk id="9" creationId="{8D31BB91-21CF-831C-DDAA-34AF5B273E57}"/>
          </ac:spMkLst>
        </pc:spChg>
        <pc:spChg chg="add mod">
          <ac:chgData name="Vernekar, Nimisha Satyaprasad" userId="afc948a4-fe9b-4771-b6ca-63459e69b678" providerId="ADAL" clId="{BD60C313-C336-0344-9CFA-C519B16A81C5}" dt="2024-09-13T17:22:58.766" v="18"/>
          <ac:spMkLst>
            <pc:docMk/>
            <pc:sldMk cId="2780130227" sldId="259"/>
            <ac:spMk id="10" creationId="{6D5B7EF4-D2A4-7111-C5E7-A97FFDCCC659}"/>
          </ac:spMkLst>
        </pc:spChg>
        <pc:picChg chg="mod">
          <ac:chgData name="Vernekar, Nimisha Satyaprasad" userId="afc948a4-fe9b-4771-b6ca-63459e69b678" providerId="ADAL" clId="{BD60C313-C336-0344-9CFA-C519B16A81C5}" dt="2024-09-20T20:17:03.806" v="1042" actId="1076"/>
          <ac:picMkLst>
            <pc:docMk/>
            <pc:sldMk cId="2780130227" sldId="259"/>
            <ac:picMk id="5" creationId="{5117C35E-055B-9C1D-C854-CAA0CE68EFA8}"/>
          </ac:picMkLst>
        </pc:picChg>
      </pc:sldChg>
      <pc:sldChg chg="addSp delSp modSp mod ord modTransition setBg modNotesTx">
        <pc:chgData name="Vernekar, Nimisha Satyaprasad" userId="afc948a4-fe9b-4771-b6ca-63459e69b678" providerId="ADAL" clId="{BD60C313-C336-0344-9CFA-C519B16A81C5}" dt="2024-09-24T06:46:07.751" v="7004" actId="1036"/>
        <pc:sldMkLst>
          <pc:docMk/>
          <pc:sldMk cId="3983885543" sldId="260"/>
        </pc:sldMkLst>
        <pc:spChg chg="mod">
          <ac:chgData name="Vernekar, Nimisha Satyaprasad" userId="afc948a4-fe9b-4771-b6ca-63459e69b678" providerId="ADAL" clId="{BD60C313-C336-0344-9CFA-C519B16A81C5}" dt="2024-09-21T02:21:27.728" v="2331" actId="20577"/>
          <ac:spMkLst>
            <pc:docMk/>
            <pc:sldMk cId="3983885543" sldId="260"/>
            <ac:spMk id="3" creationId="{87B1AA6F-F989-7076-0DF1-10410B086B56}"/>
          </ac:spMkLst>
        </pc:spChg>
        <pc:spChg chg="del">
          <ac:chgData name="Vernekar, Nimisha Satyaprasad" userId="afc948a4-fe9b-4771-b6ca-63459e69b678" providerId="ADAL" clId="{BD60C313-C336-0344-9CFA-C519B16A81C5}" dt="2024-09-20T22:38:42.708" v="1699" actId="478"/>
          <ac:spMkLst>
            <pc:docMk/>
            <pc:sldMk cId="3983885543" sldId="260"/>
            <ac:spMk id="4" creationId="{FFB20EA0-B03F-69F4-5E9C-30B573A17C51}"/>
          </ac:spMkLst>
        </pc:spChg>
        <pc:spChg chg="add del mod">
          <ac:chgData name="Vernekar, Nimisha Satyaprasad" userId="afc948a4-fe9b-4771-b6ca-63459e69b678" providerId="ADAL" clId="{BD60C313-C336-0344-9CFA-C519B16A81C5}" dt="2024-09-20T22:49:26.677" v="1828" actId="12084"/>
          <ac:spMkLst>
            <pc:docMk/>
            <pc:sldMk cId="3983885543" sldId="260"/>
            <ac:spMk id="5" creationId="{B345F2E5-9F9D-975B-CE5C-E512E059E369}"/>
          </ac:spMkLst>
        </pc:spChg>
        <pc:spChg chg="del mod">
          <ac:chgData name="Vernekar, Nimisha Satyaprasad" userId="afc948a4-fe9b-4771-b6ca-63459e69b678" providerId="ADAL" clId="{BD60C313-C336-0344-9CFA-C519B16A81C5}" dt="2024-09-20T20:49:33.795" v="1698" actId="478"/>
          <ac:spMkLst>
            <pc:docMk/>
            <pc:sldMk cId="3983885543" sldId="260"/>
            <ac:spMk id="7" creationId="{ED9E8C21-A46A-4236-F5D6-637B3E9066E7}"/>
          </ac:spMkLst>
        </pc:spChg>
        <pc:spChg chg="add mod">
          <ac:chgData name="Vernekar, Nimisha Satyaprasad" userId="afc948a4-fe9b-4771-b6ca-63459e69b678" providerId="ADAL" clId="{BD60C313-C336-0344-9CFA-C519B16A81C5}" dt="2024-09-22T00:10:26.425" v="5920"/>
          <ac:spMkLst>
            <pc:docMk/>
            <pc:sldMk cId="3983885543" sldId="260"/>
            <ac:spMk id="8" creationId="{8957B562-3BD8-F79B-6F4A-D005B30BBE54}"/>
          </ac:spMkLst>
        </pc:spChg>
        <pc:spChg chg="add mod">
          <ac:chgData name="Vernekar, Nimisha Satyaprasad" userId="afc948a4-fe9b-4771-b6ca-63459e69b678" providerId="ADAL" clId="{BD60C313-C336-0344-9CFA-C519B16A81C5}" dt="2024-09-22T00:10:26.425" v="5920"/>
          <ac:spMkLst>
            <pc:docMk/>
            <pc:sldMk cId="3983885543" sldId="260"/>
            <ac:spMk id="10" creationId="{5D386E58-CC73-7958-794A-50F7101C8FD2}"/>
          </ac:spMkLst>
        </pc:spChg>
        <pc:spChg chg="add del">
          <ac:chgData name="Vernekar, Nimisha Satyaprasad" userId="afc948a4-fe9b-4771-b6ca-63459e69b678" providerId="ADAL" clId="{BD60C313-C336-0344-9CFA-C519B16A81C5}" dt="2024-09-21T02:19:52.539" v="2304" actId="478"/>
          <ac:spMkLst>
            <pc:docMk/>
            <pc:sldMk cId="3983885543" sldId="260"/>
            <ac:spMk id="13" creationId="{21E3AFD6-516E-7604-4C11-35FECB3A9C22}"/>
          </ac:spMkLst>
        </pc:spChg>
        <pc:graphicFrameChg chg="add mod">
          <ac:chgData name="Vernekar, Nimisha Satyaprasad" userId="afc948a4-fe9b-4771-b6ca-63459e69b678" providerId="ADAL" clId="{BD60C313-C336-0344-9CFA-C519B16A81C5}" dt="2024-09-20T22:48:49.424" v="1815" actId="12084"/>
          <ac:graphicFrameMkLst>
            <pc:docMk/>
            <pc:sldMk cId="3983885543" sldId="260"/>
            <ac:graphicFrameMk id="6" creationId="{F6CEA15F-F674-7845-2C33-0680F43FCA98}"/>
          </ac:graphicFrameMkLst>
        </pc:graphicFrameChg>
        <pc:graphicFrameChg chg="add mod">
          <ac:chgData name="Vernekar, Nimisha Satyaprasad" userId="afc948a4-fe9b-4771-b6ca-63459e69b678" providerId="ADAL" clId="{BD60C313-C336-0344-9CFA-C519B16A81C5}" dt="2024-09-20T22:51:34.812" v="1844" actId="1076"/>
          <ac:graphicFrameMkLst>
            <pc:docMk/>
            <pc:sldMk cId="3983885543" sldId="260"/>
            <ac:graphicFrameMk id="9" creationId="{BF2DD82C-B3BE-C6D8-3508-744031204358}"/>
          </ac:graphicFrameMkLst>
        </pc:graphicFrameChg>
        <pc:picChg chg="add mod">
          <ac:chgData name="Vernekar, Nimisha Satyaprasad" userId="afc948a4-fe9b-4771-b6ca-63459e69b678" providerId="ADAL" clId="{BD60C313-C336-0344-9CFA-C519B16A81C5}" dt="2024-09-24T06:46:07.751" v="7004" actId="1036"/>
          <ac:picMkLst>
            <pc:docMk/>
            <pc:sldMk cId="3983885543" sldId="260"/>
            <ac:picMk id="12" creationId="{69F743D8-8BBE-9213-0573-78EECB2D1C82}"/>
          </ac:picMkLst>
        </pc:picChg>
      </pc:sldChg>
      <pc:sldChg chg="addSp delSp modSp mod ord setBg modNotesTx">
        <pc:chgData name="Vernekar, Nimisha Satyaprasad" userId="afc948a4-fe9b-4771-b6ca-63459e69b678" providerId="ADAL" clId="{BD60C313-C336-0344-9CFA-C519B16A81C5}" dt="2024-09-24T06:49:45.969" v="7006" actId="20577"/>
        <pc:sldMkLst>
          <pc:docMk/>
          <pc:sldMk cId="1799603576" sldId="261"/>
        </pc:sldMkLst>
        <pc:spChg chg="del">
          <ac:chgData name="Vernekar, Nimisha Satyaprasad" userId="afc948a4-fe9b-4771-b6ca-63459e69b678" providerId="ADAL" clId="{BD60C313-C336-0344-9CFA-C519B16A81C5}" dt="2024-09-21T19:28:27.063" v="3334" actId="478"/>
          <ac:spMkLst>
            <pc:docMk/>
            <pc:sldMk cId="1799603576" sldId="261"/>
            <ac:spMk id="4" creationId="{2F33130A-0171-5C6F-E4A6-E668F6596449}"/>
          </ac:spMkLst>
        </pc:spChg>
        <pc:spChg chg="add del mod">
          <ac:chgData name="Vernekar, Nimisha Satyaprasad" userId="afc948a4-fe9b-4771-b6ca-63459e69b678" providerId="ADAL" clId="{BD60C313-C336-0344-9CFA-C519B16A81C5}" dt="2024-09-20T22:59:05.908" v="1858" actId="12084"/>
          <ac:spMkLst>
            <pc:docMk/>
            <pc:sldMk cId="1799603576" sldId="261"/>
            <ac:spMk id="5" creationId="{C4EC530B-C26A-DAEA-DC50-0141AF1D48E1}"/>
          </ac:spMkLst>
        </pc:spChg>
        <pc:spChg chg="add mod">
          <ac:chgData name="Vernekar, Nimisha Satyaprasad" userId="afc948a4-fe9b-4771-b6ca-63459e69b678" providerId="ADAL" clId="{BD60C313-C336-0344-9CFA-C519B16A81C5}" dt="2024-09-22T00:10:26.425" v="5920"/>
          <ac:spMkLst>
            <pc:docMk/>
            <pc:sldMk cId="1799603576" sldId="261"/>
            <ac:spMk id="7" creationId="{BA09A598-E27D-5B77-1D0E-0AE92A475836}"/>
          </ac:spMkLst>
        </pc:spChg>
        <pc:spChg chg="add mod">
          <ac:chgData name="Vernekar, Nimisha Satyaprasad" userId="afc948a4-fe9b-4771-b6ca-63459e69b678" providerId="ADAL" clId="{BD60C313-C336-0344-9CFA-C519B16A81C5}" dt="2024-09-22T00:10:26.425" v="5920"/>
          <ac:spMkLst>
            <pc:docMk/>
            <pc:sldMk cId="1799603576" sldId="261"/>
            <ac:spMk id="8" creationId="{EC435DE3-2BC7-050D-97A4-E3707B33E4A0}"/>
          </ac:spMkLst>
        </pc:spChg>
        <pc:spChg chg="mod topLvl">
          <ac:chgData name="Vernekar, Nimisha Satyaprasad" userId="afc948a4-fe9b-4771-b6ca-63459e69b678" providerId="ADAL" clId="{BD60C313-C336-0344-9CFA-C519B16A81C5}" dt="2024-09-21T23:58:54.427" v="5867" actId="207"/>
          <ac:spMkLst>
            <pc:docMk/>
            <pc:sldMk cId="1799603576" sldId="261"/>
            <ac:spMk id="12" creationId="{C146B792-1024-57AC-069C-97F32AD57879}"/>
          </ac:spMkLst>
        </pc:spChg>
        <pc:spChg chg="mod topLvl">
          <ac:chgData name="Vernekar, Nimisha Satyaprasad" userId="afc948a4-fe9b-4771-b6ca-63459e69b678" providerId="ADAL" clId="{BD60C313-C336-0344-9CFA-C519B16A81C5}" dt="2024-09-21T23:58:50.429" v="5866" actId="207"/>
          <ac:spMkLst>
            <pc:docMk/>
            <pc:sldMk cId="1799603576" sldId="261"/>
            <ac:spMk id="13" creationId="{9BB6BAB8-C100-35B5-B2AC-143A2C609A96}"/>
          </ac:spMkLst>
        </pc:spChg>
        <pc:spChg chg="mod topLvl">
          <ac:chgData name="Vernekar, Nimisha Satyaprasad" userId="afc948a4-fe9b-4771-b6ca-63459e69b678" providerId="ADAL" clId="{BD60C313-C336-0344-9CFA-C519B16A81C5}" dt="2024-09-21T23:58:50.429" v="5866" actId="207"/>
          <ac:spMkLst>
            <pc:docMk/>
            <pc:sldMk cId="1799603576" sldId="261"/>
            <ac:spMk id="14" creationId="{4350DCA9-E6AC-CA66-2E04-95BA297359BD}"/>
          </ac:spMkLst>
        </pc:spChg>
        <pc:spChg chg="mod topLvl">
          <ac:chgData name="Vernekar, Nimisha Satyaprasad" userId="afc948a4-fe9b-4771-b6ca-63459e69b678" providerId="ADAL" clId="{BD60C313-C336-0344-9CFA-C519B16A81C5}" dt="2024-09-21T23:58:50.429" v="5866" actId="207"/>
          <ac:spMkLst>
            <pc:docMk/>
            <pc:sldMk cId="1799603576" sldId="261"/>
            <ac:spMk id="15" creationId="{E41332D6-806F-3B31-AA96-9E1BACFB5883}"/>
          </ac:spMkLst>
        </pc:spChg>
        <pc:spChg chg="mod topLvl">
          <ac:chgData name="Vernekar, Nimisha Satyaprasad" userId="afc948a4-fe9b-4771-b6ca-63459e69b678" providerId="ADAL" clId="{BD60C313-C336-0344-9CFA-C519B16A81C5}" dt="2024-09-21T23:58:50.429" v="5866" actId="207"/>
          <ac:spMkLst>
            <pc:docMk/>
            <pc:sldMk cId="1799603576" sldId="261"/>
            <ac:spMk id="16" creationId="{C06A7058-5061-7655-482E-6CDAAB5BC87E}"/>
          </ac:spMkLst>
        </pc:spChg>
        <pc:spChg chg="mod topLvl">
          <ac:chgData name="Vernekar, Nimisha Satyaprasad" userId="afc948a4-fe9b-4771-b6ca-63459e69b678" providerId="ADAL" clId="{BD60C313-C336-0344-9CFA-C519B16A81C5}" dt="2024-09-21T23:58:50.429" v="5866" actId="207"/>
          <ac:spMkLst>
            <pc:docMk/>
            <pc:sldMk cId="1799603576" sldId="261"/>
            <ac:spMk id="17" creationId="{CC0A4D38-9D45-A0BD-9C33-0ECC1FAF78C4}"/>
          </ac:spMkLst>
        </pc:spChg>
        <pc:spChg chg="mod topLvl">
          <ac:chgData name="Vernekar, Nimisha Satyaprasad" userId="afc948a4-fe9b-4771-b6ca-63459e69b678" providerId="ADAL" clId="{BD60C313-C336-0344-9CFA-C519B16A81C5}" dt="2024-09-21T23:58:50.429" v="5866" actId="207"/>
          <ac:spMkLst>
            <pc:docMk/>
            <pc:sldMk cId="1799603576" sldId="261"/>
            <ac:spMk id="18" creationId="{5E6A22A9-3E7F-27F6-9870-D441B4E4E7BB}"/>
          </ac:spMkLst>
        </pc:spChg>
        <pc:grpChg chg="add del mod">
          <ac:chgData name="Vernekar, Nimisha Satyaprasad" userId="afc948a4-fe9b-4771-b6ca-63459e69b678" providerId="ADAL" clId="{BD60C313-C336-0344-9CFA-C519B16A81C5}" dt="2024-09-21T02:16:35.221" v="2283" actId="165"/>
          <ac:grpSpMkLst>
            <pc:docMk/>
            <pc:sldMk cId="1799603576" sldId="261"/>
            <ac:grpSpMk id="11" creationId="{8AE133C2-3C17-596F-8F65-17B5A860546C}"/>
          </ac:grpSpMkLst>
        </pc:grpChg>
        <pc:grpChg chg="add">
          <ac:chgData name="Vernekar, Nimisha Satyaprasad" userId="afc948a4-fe9b-4771-b6ca-63459e69b678" providerId="ADAL" clId="{BD60C313-C336-0344-9CFA-C519B16A81C5}" dt="2024-09-21T02:17:46.149" v="2293" actId="164"/>
          <ac:grpSpMkLst>
            <pc:docMk/>
            <pc:sldMk cId="1799603576" sldId="261"/>
            <ac:grpSpMk id="25" creationId="{EF74F209-AD62-EEF8-D5E8-1A61689802C1}"/>
          </ac:grpSpMkLst>
        </pc:grpChg>
        <pc:graphicFrameChg chg="add del modGraphic">
          <ac:chgData name="Vernekar, Nimisha Satyaprasad" userId="afc948a4-fe9b-4771-b6ca-63459e69b678" providerId="ADAL" clId="{BD60C313-C336-0344-9CFA-C519B16A81C5}" dt="2024-09-20T22:58:49.700" v="1857" actId="478"/>
          <ac:graphicFrameMkLst>
            <pc:docMk/>
            <pc:sldMk cId="1799603576" sldId="261"/>
            <ac:graphicFrameMk id="9" creationId="{E6E91356-B4CA-F58D-3C79-65A0E718EE48}"/>
          </ac:graphicFrameMkLst>
        </pc:graphicFrameChg>
        <pc:graphicFrameChg chg="add del mod">
          <ac:chgData name="Vernekar, Nimisha Satyaprasad" userId="afc948a4-fe9b-4771-b6ca-63459e69b678" providerId="ADAL" clId="{BD60C313-C336-0344-9CFA-C519B16A81C5}" dt="2024-09-20T23:01:34.663" v="1887" actId="478"/>
          <ac:graphicFrameMkLst>
            <pc:docMk/>
            <pc:sldMk cId="1799603576" sldId="261"/>
            <ac:graphicFrameMk id="10" creationId="{B93283A5-C538-61FD-7882-4ABFB0CCD74D}"/>
          </ac:graphicFrameMkLst>
        </pc:graphicFrameChg>
        <pc:picChg chg="mod">
          <ac:chgData name="Vernekar, Nimisha Satyaprasad" userId="afc948a4-fe9b-4771-b6ca-63459e69b678" providerId="ADAL" clId="{BD60C313-C336-0344-9CFA-C519B16A81C5}" dt="2024-09-20T23:01:44.500" v="1890" actId="14100"/>
          <ac:picMkLst>
            <pc:docMk/>
            <pc:sldMk cId="1799603576" sldId="261"/>
            <ac:picMk id="6" creationId="{61BB16E3-8EF8-A958-5787-8CACD2B266F6}"/>
          </ac:picMkLst>
        </pc:picChg>
        <pc:cxnChg chg="mod topLvl">
          <ac:chgData name="Vernekar, Nimisha Satyaprasad" userId="afc948a4-fe9b-4771-b6ca-63459e69b678" providerId="ADAL" clId="{BD60C313-C336-0344-9CFA-C519B16A81C5}" dt="2024-09-21T02:16:58.234" v="2288" actId="208"/>
          <ac:cxnSpMkLst>
            <pc:docMk/>
            <pc:sldMk cId="1799603576" sldId="261"/>
            <ac:cxnSpMk id="19" creationId="{7C6159D4-C318-DE95-D49A-3BDE8BB532F3}"/>
          </ac:cxnSpMkLst>
        </pc:cxnChg>
        <pc:cxnChg chg="mod topLvl">
          <ac:chgData name="Vernekar, Nimisha Satyaprasad" userId="afc948a4-fe9b-4771-b6ca-63459e69b678" providerId="ADAL" clId="{BD60C313-C336-0344-9CFA-C519B16A81C5}" dt="2024-09-21T02:16:58.234" v="2288" actId="208"/>
          <ac:cxnSpMkLst>
            <pc:docMk/>
            <pc:sldMk cId="1799603576" sldId="261"/>
            <ac:cxnSpMk id="20" creationId="{0EAB452E-3D45-1A1F-B1DF-8605B0172D88}"/>
          </ac:cxnSpMkLst>
        </pc:cxnChg>
        <pc:cxnChg chg="mod topLvl">
          <ac:chgData name="Vernekar, Nimisha Satyaprasad" userId="afc948a4-fe9b-4771-b6ca-63459e69b678" providerId="ADAL" clId="{BD60C313-C336-0344-9CFA-C519B16A81C5}" dt="2024-09-21T02:16:58.234" v="2288" actId="208"/>
          <ac:cxnSpMkLst>
            <pc:docMk/>
            <pc:sldMk cId="1799603576" sldId="261"/>
            <ac:cxnSpMk id="21" creationId="{5103C31C-56D0-9416-F73E-B88F9F6A4D23}"/>
          </ac:cxnSpMkLst>
        </pc:cxnChg>
        <pc:cxnChg chg="mod topLvl">
          <ac:chgData name="Vernekar, Nimisha Satyaprasad" userId="afc948a4-fe9b-4771-b6ca-63459e69b678" providerId="ADAL" clId="{BD60C313-C336-0344-9CFA-C519B16A81C5}" dt="2024-09-21T02:16:58.234" v="2288" actId="208"/>
          <ac:cxnSpMkLst>
            <pc:docMk/>
            <pc:sldMk cId="1799603576" sldId="261"/>
            <ac:cxnSpMk id="22" creationId="{83DD8D53-34E4-1E99-5214-F815304D7256}"/>
          </ac:cxnSpMkLst>
        </pc:cxnChg>
        <pc:cxnChg chg="mod topLvl">
          <ac:chgData name="Vernekar, Nimisha Satyaprasad" userId="afc948a4-fe9b-4771-b6ca-63459e69b678" providerId="ADAL" clId="{BD60C313-C336-0344-9CFA-C519B16A81C5}" dt="2024-09-21T02:16:58.234" v="2288" actId="208"/>
          <ac:cxnSpMkLst>
            <pc:docMk/>
            <pc:sldMk cId="1799603576" sldId="261"/>
            <ac:cxnSpMk id="23" creationId="{F199D752-D12E-3C82-0559-176E58CCD00D}"/>
          </ac:cxnSpMkLst>
        </pc:cxnChg>
        <pc:cxnChg chg="mod topLvl">
          <ac:chgData name="Vernekar, Nimisha Satyaprasad" userId="afc948a4-fe9b-4771-b6ca-63459e69b678" providerId="ADAL" clId="{BD60C313-C336-0344-9CFA-C519B16A81C5}" dt="2024-09-21T02:16:58.234" v="2288" actId="208"/>
          <ac:cxnSpMkLst>
            <pc:docMk/>
            <pc:sldMk cId="1799603576" sldId="261"/>
            <ac:cxnSpMk id="24" creationId="{1DA4FE31-DA4E-A100-45E5-677FF27CC06F}"/>
          </ac:cxnSpMkLst>
        </pc:cxnChg>
      </pc:sldChg>
      <pc:sldChg chg="addSp delSp modSp mod setBg modAnim modNotesTx">
        <pc:chgData name="Vernekar, Nimisha Satyaprasad" userId="afc948a4-fe9b-4771-b6ca-63459e69b678" providerId="ADAL" clId="{BD60C313-C336-0344-9CFA-C519B16A81C5}" dt="2024-09-24T06:55:31.134" v="7032" actId="20577"/>
        <pc:sldMkLst>
          <pc:docMk/>
          <pc:sldMk cId="3615236670" sldId="262"/>
        </pc:sldMkLst>
        <pc:spChg chg="mod">
          <ac:chgData name="Vernekar, Nimisha Satyaprasad" userId="afc948a4-fe9b-4771-b6ca-63459e69b678" providerId="ADAL" clId="{BD60C313-C336-0344-9CFA-C519B16A81C5}" dt="2024-09-21T17:55:16.852" v="3108" actId="1076"/>
          <ac:spMkLst>
            <pc:docMk/>
            <pc:sldMk cId="3615236670" sldId="262"/>
            <ac:spMk id="2" creationId="{2C27C304-5DB9-A1A4-B548-DC42766BD49F}"/>
          </ac:spMkLst>
        </pc:spChg>
        <pc:spChg chg="mod">
          <ac:chgData name="Vernekar, Nimisha Satyaprasad" userId="afc948a4-fe9b-4771-b6ca-63459e69b678" providerId="ADAL" clId="{BD60C313-C336-0344-9CFA-C519B16A81C5}" dt="2024-09-21T17:55:21.385" v="3109" actId="1076"/>
          <ac:spMkLst>
            <pc:docMk/>
            <pc:sldMk cId="3615236670" sldId="262"/>
            <ac:spMk id="3" creationId="{3ECAE3AF-F7FF-B01B-4A24-41CF64D45F71}"/>
          </ac:spMkLst>
        </pc:spChg>
        <pc:spChg chg="del mod">
          <ac:chgData name="Vernekar, Nimisha Satyaprasad" userId="afc948a4-fe9b-4771-b6ca-63459e69b678" providerId="ADAL" clId="{BD60C313-C336-0344-9CFA-C519B16A81C5}" dt="2024-09-21T17:55:10.714" v="3107" actId="478"/>
          <ac:spMkLst>
            <pc:docMk/>
            <pc:sldMk cId="3615236670" sldId="262"/>
            <ac:spMk id="4" creationId="{2F33130A-0171-5C6F-E4A6-E668F6596449}"/>
          </ac:spMkLst>
        </pc:spChg>
        <pc:spChg chg="add mod">
          <ac:chgData name="Vernekar, Nimisha Satyaprasad" userId="afc948a4-fe9b-4771-b6ca-63459e69b678" providerId="ADAL" clId="{BD60C313-C336-0344-9CFA-C519B16A81C5}" dt="2024-09-22T00:10:26.425" v="5920"/>
          <ac:spMkLst>
            <pc:docMk/>
            <pc:sldMk cId="3615236670" sldId="262"/>
            <ac:spMk id="5" creationId="{443A6C17-0864-6D38-BFF9-A78DA21D556D}"/>
          </ac:spMkLst>
        </pc:spChg>
        <pc:spChg chg="add mod">
          <ac:chgData name="Vernekar, Nimisha Satyaprasad" userId="afc948a4-fe9b-4771-b6ca-63459e69b678" providerId="ADAL" clId="{BD60C313-C336-0344-9CFA-C519B16A81C5}" dt="2024-09-22T00:10:26.425" v="5920"/>
          <ac:spMkLst>
            <pc:docMk/>
            <pc:sldMk cId="3615236670" sldId="262"/>
            <ac:spMk id="7" creationId="{F0B4292A-4E01-CEC0-D757-DA415F0E2AA0}"/>
          </ac:spMkLst>
        </pc:spChg>
        <pc:spChg chg="add mod">
          <ac:chgData name="Vernekar, Nimisha Satyaprasad" userId="afc948a4-fe9b-4771-b6ca-63459e69b678" providerId="ADAL" clId="{BD60C313-C336-0344-9CFA-C519B16A81C5}" dt="2024-09-24T06:55:31.134" v="7032" actId="20577"/>
          <ac:spMkLst>
            <pc:docMk/>
            <pc:sldMk cId="3615236670" sldId="262"/>
            <ac:spMk id="8" creationId="{78720102-05C7-2797-1A8F-131CA368C0EA}"/>
          </ac:spMkLst>
        </pc:spChg>
        <pc:spChg chg="add mod">
          <ac:chgData name="Vernekar, Nimisha Satyaprasad" userId="afc948a4-fe9b-4771-b6ca-63459e69b678" providerId="ADAL" clId="{BD60C313-C336-0344-9CFA-C519B16A81C5}" dt="2024-09-22T00:04:16.270" v="5894" actId="208"/>
          <ac:spMkLst>
            <pc:docMk/>
            <pc:sldMk cId="3615236670" sldId="262"/>
            <ac:spMk id="9" creationId="{9BA78895-FD48-B408-DE6F-86E363ED8D71}"/>
          </ac:spMkLst>
        </pc:spChg>
        <pc:spChg chg="add del mod">
          <ac:chgData name="Vernekar, Nimisha Satyaprasad" userId="afc948a4-fe9b-4771-b6ca-63459e69b678" providerId="ADAL" clId="{BD60C313-C336-0344-9CFA-C519B16A81C5}" dt="2024-09-21T16:38:32.197" v="3082" actId="478"/>
          <ac:spMkLst>
            <pc:docMk/>
            <pc:sldMk cId="3615236670" sldId="262"/>
            <ac:spMk id="10" creationId="{EDC40180-A7DB-9E33-AD65-7A7AFDB35421}"/>
          </ac:spMkLst>
        </pc:spChg>
        <pc:spChg chg="add mod">
          <ac:chgData name="Vernekar, Nimisha Satyaprasad" userId="afc948a4-fe9b-4771-b6ca-63459e69b678" providerId="ADAL" clId="{BD60C313-C336-0344-9CFA-C519B16A81C5}" dt="2024-09-21T23:47:46.441" v="5810" actId="1076"/>
          <ac:spMkLst>
            <pc:docMk/>
            <pc:sldMk cId="3615236670" sldId="262"/>
            <ac:spMk id="11" creationId="{4DF65293-68B2-98BD-B8FD-1FCCD9C9CE9E}"/>
          </ac:spMkLst>
        </pc:spChg>
        <pc:spChg chg="add mod">
          <ac:chgData name="Vernekar, Nimisha Satyaprasad" userId="afc948a4-fe9b-4771-b6ca-63459e69b678" providerId="ADAL" clId="{BD60C313-C336-0344-9CFA-C519B16A81C5}" dt="2024-09-21T17:59:33.643" v="3116" actId="1076"/>
          <ac:spMkLst>
            <pc:docMk/>
            <pc:sldMk cId="3615236670" sldId="262"/>
            <ac:spMk id="12" creationId="{7039BF31-EC62-5F2F-8B1C-3F098B80CA73}"/>
          </ac:spMkLst>
        </pc:spChg>
        <pc:spChg chg="add mod">
          <ac:chgData name="Vernekar, Nimisha Satyaprasad" userId="afc948a4-fe9b-4771-b6ca-63459e69b678" providerId="ADAL" clId="{BD60C313-C336-0344-9CFA-C519B16A81C5}" dt="2024-09-21T17:59:33.643" v="3116" actId="1076"/>
          <ac:spMkLst>
            <pc:docMk/>
            <pc:sldMk cId="3615236670" sldId="262"/>
            <ac:spMk id="13" creationId="{77459BD1-2912-F538-DD55-037B48A8EE6C}"/>
          </ac:spMkLst>
        </pc:spChg>
        <pc:spChg chg="add mod">
          <ac:chgData name="Vernekar, Nimisha Satyaprasad" userId="afc948a4-fe9b-4771-b6ca-63459e69b678" providerId="ADAL" clId="{BD60C313-C336-0344-9CFA-C519B16A81C5}" dt="2024-09-21T17:59:33.643" v="3116" actId="1076"/>
          <ac:spMkLst>
            <pc:docMk/>
            <pc:sldMk cId="3615236670" sldId="262"/>
            <ac:spMk id="14" creationId="{A2F28F67-E2A9-E105-87C5-E2AC3A3566DC}"/>
          </ac:spMkLst>
        </pc:spChg>
        <pc:spChg chg="add mod">
          <ac:chgData name="Vernekar, Nimisha Satyaprasad" userId="afc948a4-fe9b-4771-b6ca-63459e69b678" providerId="ADAL" clId="{BD60C313-C336-0344-9CFA-C519B16A81C5}" dt="2024-09-22T00:00:26.211" v="5874" actId="207"/>
          <ac:spMkLst>
            <pc:docMk/>
            <pc:sldMk cId="3615236670" sldId="262"/>
            <ac:spMk id="15" creationId="{051D2ED8-5489-9191-1AA8-61098170A2F5}"/>
          </ac:spMkLst>
        </pc:spChg>
        <pc:spChg chg="add mod">
          <ac:chgData name="Vernekar, Nimisha Satyaprasad" userId="afc948a4-fe9b-4771-b6ca-63459e69b678" providerId="ADAL" clId="{BD60C313-C336-0344-9CFA-C519B16A81C5}" dt="2024-09-22T00:00:26.211" v="5874" actId="207"/>
          <ac:spMkLst>
            <pc:docMk/>
            <pc:sldMk cId="3615236670" sldId="262"/>
            <ac:spMk id="16" creationId="{20A0E16D-5B8E-977B-6594-E9619439A3A4}"/>
          </ac:spMkLst>
        </pc:spChg>
        <pc:spChg chg="add mod">
          <ac:chgData name="Vernekar, Nimisha Satyaprasad" userId="afc948a4-fe9b-4771-b6ca-63459e69b678" providerId="ADAL" clId="{BD60C313-C336-0344-9CFA-C519B16A81C5}" dt="2024-09-22T00:00:26.211" v="5874" actId="207"/>
          <ac:spMkLst>
            <pc:docMk/>
            <pc:sldMk cId="3615236670" sldId="262"/>
            <ac:spMk id="17" creationId="{70CDE6CB-A2BD-0EA2-A6B8-9A3C1644B5A9}"/>
          </ac:spMkLst>
        </pc:spChg>
        <pc:spChg chg="add mod">
          <ac:chgData name="Vernekar, Nimisha Satyaprasad" userId="afc948a4-fe9b-4771-b6ca-63459e69b678" providerId="ADAL" clId="{BD60C313-C336-0344-9CFA-C519B16A81C5}" dt="2024-09-21T17:59:33.643" v="3116" actId="1076"/>
          <ac:spMkLst>
            <pc:docMk/>
            <pc:sldMk cId="3615236670" sldId="262"/>
            <ac:spMk id="18" creationId="{566E4C71-00A9-97C4-924D-DEB4D1271313}"/>
          </ac:spMkLst>
        </pc:spChg>
        <pc:spChg chg="add mod">
          <ac:chgData name="Vernekar, Nimisha Satyaprasad" userId="afc948a4-fe9b-4771-b6ca-63459e69b678" providerId="ADAL" clId="{BD60C313-C336-0344-9CFA-C519B16A81C5}" dt="2024-09-21T17:59:33.643" v="3116" actId="1076"/>
          <ac:spMkLst>
            <pc:docMk/>
            <pc:sldMk cId="3615236670" sldId="262"/>
            <ac:spMk id="19" creationId="{B2FA1897-22C5-FC46-9392-4424926D0095}"/>
          </ac:spMkLst>
        </pc:spChg>
        <pc:spChg chg="add mod">
          <ac:chgData name="Vernekar, Nimisha Satyaprasad" userId="afc948a4-fe9b-4771-b6ca-63459e69b678" providerId="ADAL" clId="{BD60C313-C336-0344-9CFA-C519B16A81C5}" dt="2024-09-21T17:59:33.643" v="3116" actId="1076"/>
          <ac:spMkLst>
            <pc:docMk/>
            <pc:sldMk cId="3615236670" sldId="262"/>
            <ac:spMk id="20" creationId="{ECE3CA4B-BE10-175F-79DE-311BB715E394}"/>
          </ac:spMkLst>
        </pc:spChg>
        <pc:spChg chg="add mod">
          <ac:chgData name="Vernekar, Nimisha Satyaprasad" userId="afc948a4-fe9b-4771-b6ca-63459e69b678" providerId="ADAL" clId="{BD60C313-C336-0344-9CFA-C519B16A81C5}" dt="2024-09-21T17:59:33.643" v="3116" actId="1076"/>
          <ac:spMkLst>
            <pc:docMk/>
            <pc:sldMk cId="3615236670" sldId="262"/>
            <ac:spMk id="21" creationId="{C7A3FA1E-3EE2-8D90-9AEB-7C86B0AFB4F5}"/>
          </ac:spMkLst>
        </pc:spChg>
        <pc:spChg chg="add mod">
          <ac:chgData name="Vernekar, Nimisha Satyaprasad" userId="afc948a4-fe9b-4771-b6ca-63459e69b678" providerId="ADAL" clId="{BD60C313-C336-0344-9CFA-C519B16A81C5}" dt="2024-09-21T17:59:33.643" v="3116" actId="1076"/>
          <ac:spMkLst>
            <pc:docMk/>
            <pc:sldMk cId="3615236670" sldId="262"/>
            <ac:spMk id="22" creationId="{0E5C131B-5361-DA6C-8C7C-76135F72DCFF}"/>
          </ac:spMkLst>
        </pc:spChg>
        <pc:spChg chg="add mod">
          <ac:chgData name="Vernekar, Nimisha Satyaprasad" userId="afc948a4-fe9b-4771-b6ca-63459e69b678" providerId="ADAL" clId="{BD60C313-C336-0344-9CFA-C519B16A81C5}" dt="2024-09-21T17:59:33.643" v="3116" actId="1076"/>
          <ac:spMkLst>
            <pc:docMk/>
            <pc:sldMk cId="3615236670" sldId="262"/>
            <ac:spMk id="23" creationId="{117F660C-3965-DD2A-BCD3-8BFBF4795D8A}"/>
          </ac:spMkLst>
        </pc:spChg>
        <pc:spChg chg="add mod">
          <ac:chgData name="Vernekar, Nimisha Satyaprasad" userId="afc948a4-fe9b-4771-b6ca-63459e69b678" providerId="ADAL" clId="{BD60C313-C336-0344-9CFA-C519B16A81C5}" dt="2024-09-21T17:59:33.643" v="3116" actId="1076"/>
          <ac:spMkLst>
            <pc:docMk/>
            <pc:sldMk cId="3615236670" sldId="262"/>
            <ac:spMk id="24" creationId="{E3BC7C5C-1BD3-E7B3-34FF-CC4E0646D505}"/>
          </ac:spMkLst>
        </pc:spChg>
        <pc:spChg chg="add mod">
          <ac:chgData name="Vernekar, Nimisha Satyaprasad" userId="afc948a4-fe9b-4771-b6ca-63459e69b678" providerId="ADAL" clId="{BD60C313-C336-0344-9CFA-C519B16A81C5}" dt="2024-09-21T17:59:33.643" v="3116" actId="1076"/>
          <ac:spMkLst>
            <pc:docMk/>
            <pc:sldMk cId="3615236670" sldId="262"/>
            <ac:spMk id="25" creationId="{EA5B35F0-99A5-59B8-BE56-6633C2305CEE}"/>
          </ac:spMkLst>
        </pc:spChg>
        <pc:spChg chg="add mod">
          <ac:chgData name="Vernekar, Nimisha Satyaprasad" userId="afc948a4-fe9b-4771-b6ca-63459e69b678" providerId="ADAL" clId="{BD60C313-C336-0344-9CFA-C519B16A81C5}" dt="2024-09-21T17:59:33.643" v="3116" actId="1076"/>
          <ac:spMkLst>
            <pc:docMk/>
            <pc:sldMk cId="3615236670" sldId="262"/>
            <ac:spMk id="26" creationId="{FF3159D0-F738-1003-CFF9-FDA69DE573E7}"/>
          </ac:spMkLst>
        </pc:spChg>
        <pc:spChg chg="add mod">
          <ac:chgData name="Vernekar, Nimisha Satyaprasad" userId="afc948a4-fe9b-4771-b6ca-63459e69b678" providerId="ADAL" clId="{BD60C313-C336-0344-9CFA-C519B16A81C5}" dt="2024-09-22T00:00:26.211" v="5874" actId="207"/>
          <ac:spMkLst>
            <pc:docMk/>
            <pc:sldMk cId="3615236670" sldId="262"/>
            <ac:spMk id="90" creationId="{22FA8824-598C-04D0-7E0F-ED080699D22D}"/>
          </ac:spMkLst>
        </pc:spChg>
        <pc:spChg chg="add mod">
          <ac:chgData name="Vernekar, Nimisha Satyaprasad" userId="afc948a4-fe9b-4771-b6ca-63459e69b678" providerId="ADAL" clId="{BD60C313-C336-0344-9CFA-C519B16A81C5}" dt="2024-09-21T17:59:33.643" v="3116" actId="1076"/>
          <ac:spMkLst>
            <pc:docMk/>
            <pc:sldMk cId="3615236670" sldId="262"/>
            <ac:spMk id="91" creationId="{D3CF7EAE-11DA-8FC9-322C-119C7C894BE3}"/>
          </ac:spMkLst>
        </pc:spChg>
        <pc:spChg chg="add mod">
          <ac:chgData name="Vernekar, Nimisha Satyaprasad" userId="afc948a4-fe9b-4771-b6ca-63459e69b678" providerId="ADAL" clId="{BD60C313-C336-0344-9CFA-C519B16A81C5}" dt="2024-09-21T17:59:33.643" v="3116" actId="1076"/>
          <ac:spMkLst>
            <pc:docMk/>
            <pc:sldMk cId="3615236670" sldId="262"/>
            <ac:spMk id="92" creationId="{238D35B0-DB37-E5B9-9163-38DB5D81FD66}"/>
          </ac:spMkLst>
        </pc:spChg>
        <pc:spChg chg="add mod">
          <ac:chgData name="Vernekar, Nimisha Satyaprasad" userId="afc948a4-fe9b-4771-b6ca-63459e69b678" providerId="ADAL" clId="{BD60C313-C336-0344-9CFA-C519B16A81C5}" dt="2024-09-21T17:59:33.643" v="3116" actId="1076"/>
          <ac:spMkLst>
            <pc:docMk/>
            <pc:sldMk cId="3615236670" sldId="262"/>
            <ac:spMk id="93" creationId="{5D770F36-4CF7-F153-B313-492F89477598}"/>
          </ac:spMkLst>
        </pc:spChg>
        <pc:spChg chg="add mod">
          <ac:chgData name="Vernekar, Nimisha Satyaprasad" userId="afc948a4-fe9b-4771-b6ca-63459e69b678" providerId="ADAL" clId="{BD60C313-C336-0344-9CFA-C519B16A81C5}" dt="2024-09-22T00:00:26.211" v="5874" actId="207"/>
          <ac:spMkLst>
            <pc:docMk/>
            <pc:sldMk cId="3615236670" sldId="262"/>
            <ac:spMk id="94" creationId="{8C7887B1-C49C-A0F2-B536-E11CF14DE6B8}"/>
          </ac:spMkLst>
        </pc:spChg>
        <pc:spChg chg="add mod">
          <ac:chgData name="Vernekar, Nimisha Satyaprasad" userId="afc948a4-fe9b-4771-b6ca-63459e69b678" providerId="ADAL" clId="{BD60C313-C336-0344-9CFA-C519B16A81C5}" dt="2024-09-21T17:59:33.643" v="3116" actId="1076"/>
          <ac:spMkLst>
            <pc:docMk/>
            <pc:sldMk cId="3615236670" sldId="262"/>
            <ac:spMk id="95" creationId="{3957AAA6-636F-3B9B-D0C2-8207294C6F71}"/>
          </ac:spMkLst>
        </pc:spChg>
        <pc:spChg chg="add mod">
          <ac:chgData name="Vernekar, Nimisha Satyaprasad" userId="afc948a4-fe9b-4771-b6ca-63459e69b678" providerId="ADAL" clId="{BD60C313-C336-0344-9CFA-C519B16A81C5}" dt="2024-09-21T03:35:26.315" v="2746"/>
          <ac:spMkLst>
            <pc:docMk/>
            <pc:sldMk cId="3615236670" sldId="262"/>
            <ac:spMk id="96" creationId="{6FCB7940-4A67-21E6-F751-F968DA2A1288}"/>
          </ac:spMkLst>
        </pc:spChg>
        <pc:spChg chg="add mod">
          <ac:chgData name="Vernekar, Nimisha Satyaprasad" userId="afc948a4-fe9b-4771-b6ca-63459e69b678" providerId="ADAL" clId="{BD60C313-C336-0344-9CFA-C519B16A81C5}" dt="2024-09-21T18:01:20.123" v="3131" actId="1076"/>
          <ac:spMkLst>
            <pc:docMk/>
            <pc:sldMk cId="3615236670" sldId="262"/>
            <ac:spMk id="241" creationId="{84B33B2D-514D-6D56-C72D-6F77B8595BCF}"/>
          </ac:spMkLst>
        </pc:spChg>
        <pc:spChg chg="add mod">
          <ac:chgData name="Vernekar, Nimisha Satyaprasad" userId="afc948a4-fe9b-4771-b6ca-63459e69b678" providerId="ADAL" clId="{BD60C313-C336-0344-9CFA-C519B16A81C5}" dt="2024-09-21T18:01:20.123" v="3131" actId="1076"/>
          <ac:spMkLst>
            <pc:docMk/>
            <pc:sldMk cId="3615236670" sldId="262"/>
            <ac:spMk id="242" creationId="{D2F54115-B285-12AC-24A9-8745694030B1}"/>
          </ac:spMkLst>
        </pc:spChg>
        <pc:spChg chg="add mod">
          <ac:chgData name="Vernekar, Nimisha Satyaprasad" userId="afc948a4-fe9b-4771-b6ca-63459e69b678" providerId="ADAL" clId="{BD60C313-C336-0344-9CFA-C519B16A81C5}" dt="2024-09-21T18:01:20.123" v="3131" actId="1076"/>
          <ac:spMkLst>
            <pc:docMk/>
            <pc:sldMk cId="3615236670" sldId="262"/>
            <ac:spMk id="243" creationId="{4C9CC375-D4B0-32AF-C1E2-16B37E1D0362}"/>
          </ac:spMkLst>
        </pc:spChg>
        <pc:spChg chg="add mod">
          <ac:chgData name="Vernekar, Nimisha Satyaprasad" userId="afc948a4-fe9b-4771-b6ca-63459e69b678" providerId="ADAL" clId="{BD60C313-C336-0344-9CFA-C519B16A81C5}" dt="2024-09-22T00:00:26.211" v="5874" actId="207"/>
          <ac:spMkLst>
            <pc:docMk/>
            <pc:sldMk cId="3615236670" sldId="262"/>
            <ac:spMk id="244" creationId="{C4EBDF69-A968-2401-1FC9-9C2BAAE9E664}"/>
          </ac:spMkLst>
        </pc:spChg>
        <pc:spChg chg="add mod">
          <ac:chgData name="Vernekar, Nimisha Satyaprasad" userId="afc948a4-fe9b-4771-b6ca-63459e69b678" providerId="ADAL" clId="{BD60C313-C336-0344-9CFA-C519B16A81C5}" dt="2024-09-22T00:00:26.211" v="5874" actId="207"/>
          <ac:spMkLst>
            <pc:docMk/>
            <pc:sldMk cId="3615236670" sldId="262"/>
            <ac:spMk id="245" creationId="{DE087BD4-0D0F-2376-08AF-D5E226A8C537}"/>
          </ac:spMkLst>
        </pc:spChg>
        <pc:spChg chg="add mod">
          <ac:chgData name="Vernekar, Nimisha Satyaprasad" userId="afc948a4-fe9b-4771-b6ca-63459e69b678" providerId="ADAL" clId="{BD60C313-C336-0344-9CFA-C519B16A81C5}" dt="2024-09-22T00:00:26.211" v="5874" actId="207"/>
          <ac:spMkLst>
            <pc:docMk/>
            <pc:sldMk cId="3615236670" sldId="262"/>
            <ac:spMk id="246" creationId="{145649B9-2C22-1225-90D7-955C488BF28D}"/>
          </ac:spMkLst>
        </pc:spChg>
        <pc:spChg chg="add mod">
          <ac:chgData name="Vernekar, Nimisha Satyaprasad" userId="afc948a4-fe9b-4771-b6ca-63459e69b678" providerId="ADAL" clId="{BD60C313-C336-0344-9CFA-C519B16A81C5}" dt="2024-09-21T18:01:20.123" v="3131" actId="1076"/>
          <ac:spMkLst>
            <pc:docMk/>
            <pc:sldMk cId="3615236670" sldId="262"/>
            <ac:spMk id="247" creationId="{123E144C-168E-5950-CD24-AA91B572950F}"/>
          </ac:spMkLst>
        </pc:spChg>
        <pc:spChg chg="add mod">
          <ac:chgData name="Vernekar, Nimisha Satyaprasad" userId="afc948a4-fe9b-4771-b6ca-63459e69b678" providerId="ADAL" clId="{BD60C313-C336-0344-9CFA-C519B16A81C5}" dt="2024-09-21T18:01:20.123" v="3131" actId="1076"/>
          <ac:spMkLst>
            <pc:docMk/>
            <pc:sldMk cId="3615236670" sldId="262"/>
            <ac:spMk id="248" creationId="{1E617039-8B3B-FD9A-AF64-7670107B1899}"/>
          </ac:spMkLst>
        </pc:spChg>
        <pc:spChg chg="add mod">
          <ac:chgData name="Vernekar, Nimisha Satyaprasad" userId="afc948a4-fe9b-4771-b6ca-63459e69b678" providerId="ADAL" clId="{BD60C313-C336-0344-9CFA-C519B16A81C5}" dt="2024-09-21T18:01:20.123" v="3131" actId="1076"/>
          <ac:spMkLst>
            <pc:docMk/>
            <pc:sldMk cId="3615236670" sldId="262"/>
            <ac:spMk id="249" creationId="{93AA6FAA-4F04-1196-2362-229551806E36}"/>
          </ac:spMkLst>
        </pc:spChg>
        <pc:spChg chg="add mod">
          <ac:chgData name="Vernekar, Nimisha Satyaprasad" userId="afc948a4-fe9b-4771-b6ca-63459e69b678" providerId="ADAL" clId="{BD60C313-C336-0344-9CFA-C519B16A81C5}" dt="2024-09-21T18:01:20.123" v="3131" actId="1076"/>
          <ac:spMkLst>
            <pc:docMk/>
            <pc:sldMk cId="3615236670" sldId="262"/>
            <ac:spMk id="250" creationId="{041F9712-AF96-3178-86BE-06E188A8B087}"/>
          </ac:spMkLst>
        </pc:spChg>
        <pc:spChg chg="add mod">
          <ac:chgData name="Vernekar, Nimisha Satyaprasad" userId="afc948a4-fe9b-4771-b6ca-63459e69b678" providerId="ADAL" clId="{BD60C313-C336-0344-9CFA-C519B16A81C5}" dt="2024-09-21T18:01:20.123" v="3131" actId="1076"/>
          <ac:spMkLst>
            <pc:docMk/>
            <pc:sldMk cId="3615236670" sldId="262"/>
            <ac:spMk id="251" creationId="{D6583ABD-74F9-5AE0-8FFA-AA7F296FF5A9}"/>
          </ac:spMkLst>
        </pc:spChg>
        <pc:spChg chg="add mod">
          <ac:chgData name="Vernekar, Nimisha Satyaprasad" userId="afc948a4-fe9b-4771-b6ca-63459e69b678" providerId="ADAL" clId="{BD60C313-C336-0344-9CFA-C519B16A81C5}" dt="2024-09-21T18:01:20.123" v="3131" actId="1076"/>
          <ac:spMkLst>
            <pc:docMk/>
            <pc:sldMk cId="3615236670" sldId="262"/>
            <ac:spMk id="252" creationId="{C743E4FE-AFCA-8584-9C64-65AA24FBF788}"/>
          </ac:spMkLst>
        </pc:spChg>
        <pc:spChg chg="add mod">
          <ac:chgData name="Vernekar, Nimisha Satyaprasad" userId="afc948a4-fe9b-4771-b6ca-63459e69b678" providerId="ADAL" clId="{BD60C313-C336-0344-9CFA-C519B16A81C5}" dt="2024-09-21T18:01:20.123" v="3131" actId="1076"/>
          <ac:spMkLst>
            <pc:docMk/>
            <pc:sldMk cId="3615236670" sldId="262"/>
            <ac:spMk id="253" creationId="{E2391FBE-3428-F695-EDE3-32D2734C0EAB}"/>
          </ac:spMkLst>
        </pc:spChg>
        <pc:spChg chg="add mod">
          <ac:chgData name="Vernekar, Nimisha Satyaprasad" userId="afc948a4-fe9b-4771-b6ca-63459e69b678" providerId="ADAL" clId="{BD60C313-C336-0344-9CFA-C519B16A81C5}" dt="2024-09-21T18:01:20.123" v="3131" actId="1076"/>
          <ac:spMkLst>
            <pc:docMk/>
            <pc:sldMk cId="3615236670" sldId="262"/>
            <ac:spMk id="254" creationId="{29159C6C-9153-3B1B-AF9A-A2233D9EBDD9}"/>
          </ac:spMkLst>
        </pc:spChg>
        <pc:spChg chg="add mod">
          <ac:chgData name="Vernekar, Nimisha Satyaprasad" userId="afc948a4-fe9b-4771-b6ca-63459e69b678" providerId="ADAL" clId="{BD60C313-C336-0344-9CFA-C519B16A81C5}" dt="2024-09-21T18:01:20.123" v="3131" actId="1076"/>
          <ac:spMkLst>
            <pc:docMk/>
            <pc:sldMk cId="3615236670" sldId="262"/>
            <ac:spMk id="255" creationId="{4DD53511-B500-471F-AF1F-9697CE15F176}"/>
          </ac:spMkLst>
        </pc:spChg>
        <pc:spChg chg="add mod">
          <ac:chgData name="Vernekar, Nimisha Satyaprasad" userId="afc948a4-fe9b-4771-b6ca-63459e69b678" providerId="ADAL" clId="{BD60C313-C336-0344-9CFA-C519B16A81C5}" dt="2024-09-22T00:00:26.211" v="5874" actId="207"/>
          <ac:spMkLst>
            <pc:docMk/>
            <pc:sldMk cId="3615236670" sldId="262"/>
            <ac:spMk id="292" creationId="{39592F9D-498D-C8E3-6A9C-4B153AAC0F00}"/>
          </ac:spMkLst>
        </pc:spChg>
        <pc:spChg chg="add mod">
          <ac:chgData name="Vernekar, Nimisha Satyaprasad" userId="afc948a4-fe9b-4771-b6ca-63459e69b678" providerId="ADAL" clId="{BD60C313-C336-0344-9CFA-C519B16A81C5}" dt="2024-09-21T18:01:20.123" v="3131" actId="1076"/>
          <ac:spMkLst>
            <pc:docMk/>
            <pc:sldMk cId="3615236670" sldId="262"/>
            <ac:spMk id="293" creationId="{6F1EAA7A-8F12-13BC-285A-61DE5786BDA6}"/>
          </ac:spMkLst>
        </pc:spChg>
        <pc:spChg chg="add mod">
          <ac:chgData name="Vernekar, Nimisha Satyaprasad" userId="afc948a4-fe9b-4771-b6ca-63459e69b678" providerId="ADAL" clId="{BD60C313-C336-0344-9CFA-C519B16A81C5}" dt="2024-09-21T18:01:20.123" v="3131" actId="1076"/>
          <ac:spMkLst>
            <pc:docMk/>
            <pc:sldMk cId="3615236670" sldId="262"/>
            <ac:spMk id="294" creationId="{C5F48D36-8E74-77B7-3DB3-E568EEE65408}"/>
          </ac:spMkLst>
        </pc:spChg>
        <pc:spChg chg="add mod">
          <ac:chgData name="Vernekar, Nimisha Satyaprasad" userId="afc948a4-fe9b-4771-b6ca-63459e69b678" providerId="ADAL" clId="{BD60C313-C336-0344-9CFA-C519B16A81C5}" dt="2024-09-21T18:01:20.123" v="3131" actId="1076"/>
          <ac:spMkLst>
            <pc:docMk/>
            <pc:sldMk cId="3615236670" sldId="262"/>
            <ac:spMk id="295" creationId="{2274F884-4F85-4FC2-09C7-3BFE54763851}"/>
          </ac:spMkLst>
        </pc:spChg>
        <pc:spChg chg="add mod">
          <ac:chgData name="Vernekar, Nimisha Satyaprasad" userId="afc948a4-fe9b-4771-b6ca-63459e69b678" providerId="ADAL" clId="{BD60C313-C336-0344-9CFA-C519B16A81C5}" dt="2024-09-22T00:00:26.211" v="5874" actId="207"/>
          <ac:spMkLst>
            <pc:docMk/>
            <pc:sldMk cId="3615236670" sldId="262"/>
            <ac:spMk id="296" creationId="{7576D6DF-C6F7-00C8-1362-FB3411A33534}"/>
          </ac:spMkLst>
        </pc:spChg>
        <pc:spChg chg="add mod">
          <ac:chgData name="Vernekar, Nimisha Satyaprasad" userId="afc948a4-fe9b-4771-b6ca-63459e69b678" providerId="ADAL" clId="{BD60C313-C336-0344-9CFA-C519B16A81C5}" dt="2024-09-21T18:01:20.123" v="3131" actId="1076"/>
          <ac:spMkLst>
            <pc:docMk/>
            <pc:sldMk cId="3615236670" sldId="262"/>
            <ac:spMk id="297" creationId="{0A7CBF81-DD4E-C62B-722D-18FD7D1CBF4E}"/>
          </ac:spMkLst>
        </pc:spChg>
        <pc:spChg chg="add mod">
          <ac:chgData name="Vernekar, Nimisha Satyaprasad" userId="afc948a4-fe9b-4771-b6ca-63459e69b678" providerId="ADAL" clId="{BD60C313-C336-0344-9CFA-C519B16A81C5}" dt="2024-09-23T19:00:47.045" v="6187" actId="208"/>
          <ac:spMkLst>
            <pc:docMk/>
            <pc:sldMk cId="3615236670" sldId="262"/>
            <ac:spMk id="352" creationId="{B3A00CCB-4068-AFDE-97CE-15E52192943E}"/>
          </ac:spMkLst>
        </pc:spChg>
        <pc:spChg chg="add mod">
          <ac:chgData name="Vernekar, Nimisha Satyaprasad" userId="afc948a4-fe9b-4771-b6ca-63459e69b678" providerId="ADAL" clId="{BD60C313-C336-0344-9CFA-C519B16A81C5}" dt="2024-09-21T04:04:23.820" v="2958"/>
          <ac:spMkLst>
            <pc:docMk/>
            <pc:sldMk cId="3615236670" sldId="262"/>
            <ac:spMk id="353" creationId="{55D73B99-8A11-CDAE-106E-BE8B5B1A9AC7}"/>
          </ac:spMkLst>
        </pc:spChg>
        <pc:spChg chg="add mod">
          <ac:chgData name="Vernekar, Nimisha Satyaprasad" userId="afc948a4-fe9b-4771-b6ca-63459e69b678" providerId="ADAL" clId="{BD60C313-C336-0344-9CFA-C519B16A81C5}" dt="2024-09-21T04:04:23.820" v="2958"/>
          <ac:spMkLst>
            <pc:docMk/>
            <pc:sldMk cId="3615236670" sldId="262"/>
            <ac:spMk id="354" creationId="{170F3199-A075-CE6D-B2B6-813E51324069}"/>
          </ac:spMkLst>
        </pc:spChg>
        <pc:spChg chg="add mod">
          <ac:chgData name="Vernekar, Nimisha Satyaprasad" userId="afc948a4-fe9b-4771-b6ca-63459e69b678" providerId="ADAL" clId="{BD60C313-C336-0344-9CFA-C519B16A81C5}" dt="2024-09-21T04:04:23.820" v="2958"/>
          <ac:spMkLst>
            <pc:docMk/>
            <pc:sldMk cId="3615236670" sldId="262"/>
            <ac:spMk id="355" creationId="{5CB4D08B-7F7D-6691-EC8D-741348B03B9B}"/>
          </ac:spMkLst>
        </pc:spChg>
        <pc:spChg chg="add mod">
          <ac:chgData name="Vernekar, Nimisha Satyaprasad" userId="afc948a4-fe9b-4771-b6ca-63459e69b678" providerId="ADAL" clId="{BD60C313-C336-0344-9CFA-C519B16A81C5}" dt="2024-09-21T04:04:23.820" v="2958"/>
          <ac:spMkLst>
            <pc:docMk/>
            <pc:sldMk cId="3615236670" sldId="262"/>
            <ac:spMk id="356" creationId="{FE232CDC-E761-9CED-9FB2-7B9312DE0DFB}"/>
          </ac:spMkLst>
        </pc:spChg>
        <pc:spChg chg="add mod">
          <ac:chgData name="Vernekar, Nimisha Satyaprasad" userId="afc948a4-fe9b-4771-b6ca-63459e69b678" providerId="ADAL" clId="{BD60C313-C336-0344-9CFA-C519B16A81C5}" dt="2024-09-21T04:04:23.820" v="2958"/>
          <ac:spMkLst>
            <pc:docMk/>
            <pc:sldMk cId="3615236670" sldId="262"/>
            <ac:spMk id="357" creationId="{864DB6FE-EED2-130A-2E9C-325177155A59}"/>
          </ac:spMkLst>
        </pc:spChg>
        <pc:spChg chg="add mod">
          <ac:chgData name="Vernekar, Nimisha Satyaprasad" userId="afc948a4-fe9b-4771-b6ca-63459e69b678" providerId="ADAL" clId="{BD60C313-C336-0344-9CFA-C519B16A81C5}" dt="2024-09-21T04:04:23.820" v="2958"/>
          <ac:spMkLst>
            <pc:docMk/>
            <pc:sldMk cId="3615236670" sldId="262"/>
            <ac:spMk id="358" creationId="{787BC515-C600-8581-97C8-78F546D1DE42}"/>
          </ac:spMkLst>
        </pc:spChg>
        <pc:spChg chg="add mod">
          <ac:chgData name="Vernekar, Nimisha Satyaprasad" userId="afc948a4-fe9b-4771-b6ca-63459e69b678" providerId="ADAL" clId="{BD60C313-C336-0344-9CFA-C519B16A81C5}" dt="2024-09-21T04:04:23.820" v="2958"/>
          <ac:spMkLst>
            <pc:docMk/>
            <pc:sldMk cId="3615236670" sldId="262"/>
            <ac:spMk id="359" creationId="{C2093689-65B4-FB8F-4EC8-4F47B7B0EE35}"/>
          </ac:spMkLst>
        </pc:spChg>
        <pc:spChg chg="add mod">
          <ac:chgData name="Vernekar, Nimisha Satyaprasad" userId="afc948a4-fe9b-4771-b6ca-63459e69b678" providerId="ADAL" clId="{BD60C313-C336-0344-9CFA-C519B16A81C5}" dt="2024-09-21T04:04:23.820" v="2958"/>
          <ac:spMkLst>
            <pc:docMk/>
            <pc:sldMk cId="3615236670" sldId="262"/>
            <ac:spMk id="360" creationId="{0616F78A-07E7-279B-667B-2D4E16A1F5D5}"/>
          </ac:spMkLst>
        </pc:spChg>
        <pc:spChg chg="add mod">
          <ac:chgData name="Vernekar, Nimisha Satyaprasad" userId="afc948a4-fe9b-4771-b6ca-63459e69b678" providerId="ADAL" clId="{BD60C313-C336-0344-9CFA-C519B16A81C5}" dt="2024-09-21T04:04:23.820" v="2958"/>
          <ac:spMkLst>
            <pc:docMk/>
            <pc:sldMk cId="3615236670" sldId="262"/>
            <ac:spMk id="361" creationId="{9A98B1AD-3AFC-228A-9D3B-30581F347508}"/>
          </ac:spMkLst>
        </pc:spChg>
        <pc:spChg chg="add mod">
          <ac:chgData name="Vernekar, Nimisha Satyaprasad" userId="afc948a4-fe9b-4771-b6ca-63459e69b678" providerId="ADAL" clId="{BD60C313-C336-0344-9CFA-C519B16A81C5}" dt="2024-09-21T04:04:23.820" v="2958"/>
          <ac:spMkLst>
            <pc:docMk/>
            <pc:sldMk cId="3615236670" sldId="262"/>
            <ac:spMk id="362" creationId="{2844D6E1-D6B5-22C2-9960-6BD0E5A9905D}"/>
          </ac:spMkLst>
        </pc:spChg>
        <pc:spChg chg="add mod">
          <ac:chgData name="Vernekar, Nimisha Satyaprasad" userId="afc948a4-fe9b-4771-b6ca-63459e69b678" providerId="ADAL" clId="{BD60C313-C336-0344-9CFA-C519B16A81C5}" dt="2024-09-21T04:04:23.820" v="2958"/>
          <ac:spMkLst>
            <pc:docMk/>
            <pc:sldMk cId="3615236670" sldId="262"/>
            <ac:spMk id="363" creationId="{F2E14CC9-CE55-DE1D-7099-657A70623CB6}"/>
          </ac:spMkLst>
        </pc:spChg>
        <pc:spChg chg="add mod">
          <ac:chgData name="Vernekar, Nimisha Satyaprasad" userId="afc948a4-fe9b-4771-b6ca-63459e69b678" providerId="ADAL" clId="{BD60C313-C336-0344-9CFA-C519B16A81C5}" dt="2024-09-21T04:04:23.820" v="2958"/>
          <ac:spMkLst>
            <pc:docMk/>
            <pc:sldMk cId="3615236670" sldId="262"/>
            <ac:spMk id="364" creationId="{3B7550DC-DC39-1ED7-5E80-36484DED7117}"/>
          </ac:spMkLst>
        </pc:spChg>
        <pc:spChg chg="add mod">
          <ac:chgData name="Vernekar, Nimisha Satyaprasad" userId="afc948a4-fe9b-4771-b6ca-63459e69b678" providerId="ADAL" clId="{BD60C313-C336-0344-9CFA-C519B16A81C5}" dt="2024-09-21T04:04:23.820" v="2958"/>
          <ac:spMkLst>
            <pc:docMk/>
            <pc:sldMk cId="3615236670" sldId="262"/>
            <ac:spMk id="365" creationId="{E1C81C1D-0B07-0BEE-70E8-B2003A8308FF}"/>
          </ac:spMkLst>
        </pc:spChg>
        <pc:spChg chg="add mod">
          <ac:chgData name="Vernekar, Nimisha Satyaprasad" userId="afc948a4-fe9b-4771-b6ca-63459e69b678" providerId="ADAL" clId="{BD60C313-C336-0344-9CFA-C519B16A81C5}" dt="2024-09-21T04:04:23.820" v="2958"/>
          <ac:spMkLst>
            <pc:docMk/>
            <pc:sldMk cId="3615236670" sldId="262"/>
            <ac:spMk id="366" creationId="{7212C0C1-ABEC-FC84-1226-06B87924A0CA}"/>
          </ac:spMkLst>
        </pc:spChg>
        <pc:spChg chg="add mod">
          <ac:chgData name="Vernekar, Nimisha Satyaprasad" userId="afc948a4-fe9b-4771-b6ca-63459e69b678" providerId="ADAL" clId="{BD60C313-C336-0344-9CFA-C519B16A81C5}" dt="2024-09-21T04:04:23.820" v="2958"/>
          <ac:spMkLst>
            <pc:docMk/>
            <pc:sldMk cId="3615236670" sldId="262"/>
            <ac:spMk id="367" creationId="{20F23297-DAB0-90F4-8A87-35C21B121D80}"/>
          </ac:spMkLst>
        </pc:spChg>
        <pc:spChg chg="add mod">
          <ac:chgData name="Vernekar, Nimisha Satyaprasad" userId="afc948a4-fe9b-4771-b6ca-63459e69b678" providerId="ADAL" clId="{BD60C313-C336-0344-9CFA-C519B16A81C5}" dt="2024-09-21T04:04:23.820" v="2958"/>
          <ac:spMkLst>
            <pc:docMk/>
            <pc:sldMk cId="3615236670" sldId="262"/>
            <ac:spMk id="404" creationId="{F88F122E-7CBC-022E-260A-575E8FF471F5}"/>
          </ac:spMkLst>
        </pc:spChg>
        <pc:spChg chg="add mod">
          <ac:chgData name="Vernekar, Nimisha Satyaprasad" userId="afc948a4-fe9b-4771-b6ca-63459e69b678" providerId="ADAL" clId="{BD60C313-C336-0344-9CFA-C519B16A81C5}" dt="2024-09-21T04:04:23.820" v="2958"/>
          <ac:spMkLst>
            <pc:docMk/>
            <pc:sldMk cId="3615236670" sldId="262"/>
            <ac:spMk id="405" creationId="{FC1D38AD-6A25-C5D1-E79C-25E7D8BA5AF2}"/>
          </ac:spMkLst>
        </pc:spChg>
        <pc:spChg chg="add mod">
          <ac:chgData name="Vernekar, Nimisha Satyaprasad" userId="afc948a4-fe9b-4771-b6ca-63459e69b678" providerId="ADAL" clId="{BD60C313-C336-0344-9CFA-C519B16A81C5}" dt="2024-09-21T04:04:23.820" v="2958"/>
          <ac:spMkLst>
            <pc:docMk/>
            <pc:sldMk cId="3615236670" sldId="262"/>
            <ac:spMk id="406" creationId="{B5065A8C-971D-F0F2-4F12-0776A36172D2}"/>
          </ac:spMkLst>
        </pc:spChg>
        <pc:spChg chg="add mod">
          <ac:chgData name="Vernekar, Nimisha Satyaprasad" userId="afc948a4-fe9b-4771-b6ca-63459e69b678" providerId="ADAL" clId="{BD60C313-C336-0344-9CFA-C519B16A81C5}" dt="2024-09-21T04:04:23.820" v="2958"/>
          <ac:spMkLst>
            <pc:docMk/>
            <pc:sldMk cId="3615236670" sldId="262"/>
            <ac:spMk id="407" creationId="{634547A8-1463-677F-DEDA-40368DFF03EB}"/>
          </ac:spMkLst>
        </pc:spChg>
        <pc:spChg chg="add mod">
          <ac:chgData name="Vernekar, Nimisha Satyaprasad" userId="afc948a4-fe9b-4771-b6ca-63459e69b678" providerId="ADAL" clId="{BD60C313-C336-0344-9CFA-C519B16A81C5}" dt="2024-09-21T04:04:23.820" v="2958"/>
          <ac:spMkLst>
            <pc:docMk/>
            <pc:sldMk cId="3615236670" sldId="262"/>
            <ac:spMk id="408" creationId="{B1C76FCA-444B-583E-D5DF-4764571CDDD6}"/>
          </ac:spMkLst>
        </pc:spChg>
        <pc:spChg chg="add mod">
          <ac:chgData name="Vernekar, Nimisha Satyaprasad" userId="afc948a4-fe9b-4771-b6ca-63459e69b678" providerId="ADAL" clId="{BD60C313-C336-0344-9CFA-C519B16A81C5}" dt="2024-09-21T04:04:23.820" v="2958"/>
          <ac:spMkLst>
            <pc:docMk/>
            <pc:sldMk cId="3615236670" sldId="262"/>
            <ac:spMk id="409" creationId="{4087CC41-2851-2C24-5B6C-8196202575B9}"/>
          </ac:spMkLst>
        </pc:spChg>
        <pc:spChg chg="add mod">
          <ac:chgData name="Vernekar, Nimisha Satyaprasad" userId="afc948a4-fe9b-4771-b6ca-63459e69b678" providerId="ADAL" clId="{BD60C313-C336-0344-9CFA-C519B16A81C5}" dt="2024-09-21T04:04:24.149" v="2959"/>
          <ac:spMkLst>
            <pc:docMk/>
            <pc:sldMk cId="3615236670" sldId="262"/>
            <ac:spMk id="464" creationId="{E48064DC-D4DA-7CAF-6C50-15E005406BF1}"/>
          </ac:spMkLst>
        </pc:spChg>
        <pc:spChg chg="add mod">
          <ac:chgData name="Vernekar, Nimisha Satyaprasad" userId="afc948a4-fe9b-4771-b6ca-63459e69b678" providerId="ADAL" clId="{BD60C313-C336-0344-9CFA-C519B16A81C5}" dt="2024-09-21T04:04:24.149" v="2959"/>
          <ac:spMkLst>
            <pc:docMk/>
            <pc:sldMk cId="3615236670" sldId="262"/>
            <ac:spMk id="465" creationId="{2C91E409-9397-F4C8-3614-F8F582EDCD0B}"/>
          </ac:spMkLst>
        </pc:spChg>
        <pc:spChg chg="add mod">
          <ac:chgData name="Vernekar, Nimisha Satyaprasad" userId="afc948a4-fe9b-4771-b6ca-63459e69b678" providerId="ADAL" clId="{BD60C313-C336-0344-9CFA-C519B16A81C5}" dt="2024-09-21T04:04:24.149" v="2959"/>
          <ac:spMkLst>
            <pc:docMk/>
            <pc:sldMk cId="3615236670" sldId="262"/>
            <ac:spMk id="466" creationId="{2BE023DE-64DB-FE9A-3BCC-203714A5DF52}"/>
          </ac:spMkLst>
        </pc:spChg>
        <pc:spChg chg="add mod">
          <ac:chgData name="Vernekar, Nimisha Satyaprasad" userId="afc948a4-fe9b-4771-b6ca-63459e69b678" providerId="ADAL" clId="{BD60C313-C336-0344-9CFA-C519B16A81C5}" dt="2024-09-21T04:04:24.149" v="2959"/>
          <ac:spMkLst>
            <pc:docMk/>
            <pc:sldMk cId="3615236670" sldId="262"/>
            <ac:spMk id="467" creationId="{2527E02A-18BC-E937-7F4C-CFAE4B8A1861}"/>
          </ac:spMkLst>
        </pc:spChg>
        <pc:spChg chg="add mod">
          <ac:chgData name="Vernekar, Nimisha Satyaprasad" userId="afc948a4-fe9b-4771-b6ca-63459e69b678" providerId="ADAL" clId="{BD60C313-C336-0344-9CFA-C519B16A81C5}" dt="2024-09-21T04:04:24.149" v="2959"/>
          <ac:spMkLst>
            <pc:docMk/>
            <pc:sldMk cId="3615236670" sldId="262"/>
            <ac:spMk id="468" creationId="{F01D7C39-F312-2A75-1C4C-727810DCE43D}"/>
          </ac:spMkLst>
        </pc:spChg>
        <pc:spChg chg="add mod">
          <ac:chgData name="Vernekar, Nimisha Satyaprasad" userId="afc948a4-fe9b-4771-b6ca-63459e69b678" providerId="ADAL" clId="{BD60C313-C336-0344-9CFA-C519B16A81C5}" dt="2024-09-21T04:04:24.149" v="2959"/>
          <ac:spMkLst>
            <pc:docMk/>
            <pc:sldMk cId="3615236670" sldId="262"/>
            <ac:spMk id="469" creationId="{0E130D61-A0E7-1E7F-ED02-A82D6CFED8D2}"/>
          </ac:spMkLst>
        </pc:spChg>
        <pc:spChg chg="add mod">
          <ac:chgData name="Vernekar, Nimisha Satyaprasad" userId="afc948a4-fe9b-4771-b6ca-63459e69b678" providerId="ADAL" clId="{BD60C313-C336-0344-9CFA-C519B16A81C5}" dt="2024-09-21T04:04:24.149" v="2959"/>
          <ac:spMkLst>
            <pc:docMk/>
            <pc:sldMk cId="3615236670" sldId="262"/>
            <ac:spMk id="470" creationId="{E837E4D6-CAF6-CB6F-6C51-6905FFB9C295}"/>
          </ac:spMkLst>
        </pc:spChg>
        <pc:spChg chg="add mod">
          <ac:chgData name="Vernekar, Nimisha Satyaprasad" userId="afc948a4-fe9b-4771-b6ca-63459e69b678" providerId="ADAL" clId="{BD60C313-C336-0344-9CFA-C519B16A81C5}" dt="2024-09-21T04:04:24.149" v="2959"/>
          <ac:spMkLst>
            <pc:docMk/>
            <pc:sldMk cId="3615236670" sldId="262"/>
            <ac:spMk id="471" creationId="{BB61C8A4-9B5B-58E2-8C27-D3593C4D2C8A}"/>
          </ac:spMkLst>
        </pc:spChg>
        <pc:spChg chg="add mod">
          <ac:chgData name="Vernekar, Nimisha Satyaprasad" userId="afc948a4-fe9b-4771-b6ca-63459e69b678" providerId="ADAL" clId="{BD60C313-C336-0344-9CFA-C519B16A81C5}" dt="2024-09-21T04:04:24.149" v="2959"/>
          <ac:spMkLst>
            <pc:docMk/>
            <pc:sldMk cId="3615236670" sldId="262"/>
            <ac:spMk id="472" creationId="{DF6B17D0-152C-DBE6-6393-D1B9EF0554CD}"/>
          </ac:spMkLst>
        </pc:spChg>
        <pc:spChg chg="add mod">
          <ac:chgData name="Vernekar, Nimisha Satyaprasad" userId="afc948a4-fe9b-4771-b6ca-63459e69b678" providerId="ADAL" clId="{BD60C313-C336-0344-9CFA-C519B16A81C5}" dt="2024-09-21T04:04:24.149" v="2959"/>
          <ac:spMkLst>
            <pc:docMk/>
            <pc:sldMk cId="3615236670" sldId="262"/>
            <ac:spMk id="473" creationId="{6CE15B6C-3B23-7E72-516C-85C50636E029}"/>
          </ac:spMkLst>
        </pc:spChg>
        <pc:spChg chg="add mod">
          <ac:chgData name="Vernekar, Nimisha Satyaprasad" userId="afc948a4-fe9b-4771-b6ca-63459e69b678" providerId="ADAL" clId="{BD60C313-C336-0344-9CFA-C519B16A81C5}" dt="2024-09-21T04:04:24.149" v="2959"/>
          <ac:spMkLst>
            <pc:docMk/>
            <pc:sldMk cId="3615236670" sldId="262"/>
            <ac:spMk id="474" creationId="{55C68BDF-8FD4-6730-B47F-00F80B43B3A1}"/>
          </ac:spMkLst>
        </pc:spChg>
        <pc:spChg chg="add mod">
          <ac:chgData name="Vernekar, Nimisha Satyaprasad" userId="afc948a4-fe9b-4771-b6ca-63459e69b678" providerId="ADAL" clId="{BD60C313-C336-0344-9CFA-C519B16A81C5}" dt="2024-09-21T04:04:24.149" v="2959"/>
          <ac:spMkLst>
            <pc:docMk/>
            <pc:sldMk cId="3615236670" sldId="262"/>
            <ac:spMk id="475" creationId="{689C6AFE-D5ED-150A-FEF1-CE7797FDF8A2}"/>
          </ac:spMkLst>
        </pc:spChg>
        <pc:spChg chg="add mod">
          <ac:chgData name="Vernekar, Nimisha Satyaprasad" userId="afc948a4-fe9b-4771-b6ca-63459e69b678" providerId="ADAL" clId="{BD60C313-C336-0344-9CFA-C519B16A81C5}" dt="2024-09-21T04:04:24.149" v="2959"/>
          <ac:spMkLst>
            <pc:docMk/>
            <pc:sldMk cId="3615236670" sldId="262"/>
            <ac:spMk id="476" creationId="{37F4C718-72A9-26FB-81AF-39C648CFAE67}"/>
          </ac:spMkLst>
        </pc:spChg>
        <pc:spChg chg="add mod">
          <ac:chgData name="Vernekar, Nimisha Satyaprasad" userId="afc948a4-fe9b-4771-b6ca-63459e69b678" providerId="ADAL" clId="{BD60C313-C336-0344-9CFA-C519B16A81C5}" dt="2024-09-21T04:04:24.149" v="2959"/>
          <ac:spMkLst>
            <pc:docMk/>
            <pc:sldMk cId="3615236670" sldId="262"/>
            <ac:spMk id="477" creationId="{BA2DFCA9-8B2F-B410-6EE9-F3697BCA3465}"/>
          </ac:spMkLst>
        </pc:spChg>
        <pc:spChg chg="add mod">
          <ac:chgData name="Vernekar, Nimisha Satyaprasad" userId="afc948a4-fe9b-4771-b6ca-63459e69b678" providerId="ADAL" clId="{BD60C313-C336-0344-9CFA-C519B16A81C5}" dt="2024-09-21T04:04:24.149" v="2959"/>
          <ac:spMkLst>
            <pc:docMk/>
            <pc:sldMk cId="3615236670" sldId="262"/>
            <ac:spMk id="478" creationId="{907915B4-D4F8-6DA2-EB12-B03ECF0EE447}"/>
          </ac:spMkLst>
        </pc:spChg>
        <pc:spChg chg="add mod">
          <ac:chgData name="Vernekar, Nimisha Satyaprasad" userId="afc948a4-fe9b-4771-b6ca-63459e69b678" providerId="ADAL" clId="{BD60C313-C336-0344-9CFA-C519B16A81C5}" dt="2024-09-21T04:04:24.149" v="2959"/>
          <ac:spMkLst>
            <pc:docMk/>
            <pc:sldMk cId="3615236670" sldId="262"/>
            <ac:spMk id="515" creationId="{DD6CC927-FFA6-9042-9BB9-53D9EA493EC5}"/>
          </ac:spMkLst>
        </pc:spChg>
        <pc:spChg chg="add mod">
          <ac:chgData name="Vernekar, Nimisha Satyaprasad" userId="afc948a4-fe9b-4771-b6ca-63459e69b678" providerId="ADAL" clId="{BD60C313-C336-0344-9CFA-C519B16A81C5}" dt="2024-09-21T04:04:24.149" v="2959"/>
          <ac:spMkLst>
            <pc:docMk/>
            <pc:sldMk cId="3615236670" sldId="262"/>
            <ac:spMk id="516" creationId="{A3BB7A85-489A-D30A-210D-2BF1CE0709B8}"/>
          </ac:spMkLst>
        </pc:spChg>
        <pc:spChg chg="add mod">
          <ac:chgData name="Vernekar, Nimisha Satyaprasad" userId="afc948a4-fe9b-4771-b6ca-63459e69b678" providerId="ADAL" clId="{BD60C313-C336-0344-9CFA-C519B16A81C5}" dt="2024-09-21T04:04:24.149" v="2959"/>
          <ac:spMkLst>
            <pc:docMk/>
            <pc:sldMk cId="3615236670" sldId="262"/>
            <ac:spMk id="517" creationId="{DFBF2D67-F884-5598-5169-09C3F05B4A9D}"/>
          </ac:spMkLst>
        </pc:spChg>
        <pc:spChg chg="add mod">
          <ac:chgData name="Vernekar, Nimisha Satyaprasad" userId="afc948a4-fe9b-4771-b6ca-63459e69b678" providerId="ADAL" clId="{BD60C313-C336-0344-9CFA-C519B16A81C5}" dt="2024-09-21T04:04:24.149" v="2959"/>
          <ac:spMkLst>
            <pc:docMk/>
            <pc:sldMk cId="3615236670" sldId="262"/>
            <ac:spMk id="518" creationId="{6D078943-0D5B-6FD2-7D12-5C6EA3E1B8C7}"/>
          </ac:spMkLst>
        </pc:spChg>
        <pc:spChg chg="add mod">
          <ac:chgData name="Vernekar, Nimisha Satyaprasad" userId="afc948a4-fe9b-4771-b6ca-63459e69b678" providerId="ADAL" clId="{BD60C313-C336-0344-9CFA-C519B16A81C5}" dt="2024-09-21T04:04:24.149" v="2959"/>
          <ac:spMkLst>
            <pc:docMk/>
            <pc:sldMk cId="3615236670" sldId="262"/>
            <ac:spMk id="519" creationId="{93446C45-E58D-7787-FF55-CF31698CA114}"/>
          </ac:spMkLst>
        </pc:spChg>
        <pc:spChg chg="add mod">
          <ac:chgData name="Vernekar, Nimisha Satyaprasad" userId="afc948a4-fe9b-4771-b6ca-63459e69b678" providerId="ADAL" clId="{BD60C313-C336-0344-9CFA-C519B16A81C5}" dt="2024-09-21T04:04:24.149" v="2959"/>
          <ac:spMkLst>
            <pc:docMk/>
            <pc:sldMk cId="3615236670" sldId="262"/>
            <ac:spMk id="520" creationId="{1DF10237-A4F5-B04D-4E06-30B3D9F30CDF}"/>
          </ac:spMkLst>
        </pc:spChg>
        <pc:spChg chg="add mod">
          <ac:chgData name="Vernekar, Nimisha Satyaprasad" userId="afc948a4-fe9b-4771-b6ca-63459e69b678" providerId="ADAL" clId="{BD60C313-C336-0344-9CFA-C519B16A81C5}" dt="2024-09-23T19:00:47.045" v="6187" actId="208"/>
          <ac:spMkLst>
            <pc:docMk/>
            <pc:sldMk cId="3615236670" sldId="262"/>
            <ac:spMk id="575" creationId="{06134918-C40F-541C-25C2-FDB9FB05A652}"/>
          </ac:spMkLst>
        </pc:spChg>
        <pc:spChg chg="add mod">
          <ac:chgData name="Vernekar, Nimisha Satyaprasad" userId="afc948a4-fe9b-4771-b6ca-63459e69b678" providerId="ADAL" clId="{BD60C313-C336-0344-9CFA-C519B16A81C5}" dt="2024-09-23T19:00:47.045" v="6187" actId="208"/>
          <ac:spMkLst>
            <pc:docMk/>
            <pc:sldMk cId="3615236670" sldId="262"/>
            <ac:spMk id="576" creationId="{EAC038EB-E90A-152C-EEF7-1CA6879423D1}"/>
          </ac:spMkLst>
        </pc:spChg>
        <pc:spChg chg="add mod">
          <ac:chgData name="Vernekar, Nimisha Satyaprasad" userId="afc948a4-fe9b-4771-b6ca-63459e69b678" providerId="ADAL" clId="{BD60C313-C336-0344-9CFA-C519B16A81C5}" dt="2024-09-22T00:01:10.058" v="5876" actId="1076"/>
          <ac:spMkLst>
            <pc:docMk/>
            <pc:sldMk cId="3615236670" sldId="262"/>
            <ac:spMk id="577" creationId="{6BEF1B37-F8EB-97C5-11E8-3B142A018209}"/>
          </ac:spMkLst>
        </pc:spChg>
        <pc:spChg chg="add mod">
          <ac:chgData name="Vernekar, Nimisha Satyaprasad" userId="afc948a4-fe9b-4771-b6ca-63459e69b678" providerId="ADAL" clId="{BD60C313-C336-0344-9CFA-C519B16A81C5}" dt="2024-09-21T18:03:53.949" v="3151" actId="207"/>
          <ac:spMkLst>
            <pc:docMk/>
            <pc:sldMk cId="3615236670" sldId="262"/>
            <ac:spMk id="578" creationId="{CA075CBA-8C70-ADDC-FE2F-B08DEB388B15}"/>
          </ac:spMkLst>
        </pc:spChg>
        <pc:spChg chg="add mod">
          <ac:chgData name="Vernekar, Nimisha Satyaprasad" userId="afc948a4-fe9b-4771-b6ca-63459e69b678" providerId="ADAL" clId="{BD60C313-C336-0344-9CFA-C519B16A81C5}" dt="2024-09-21T18:03:35.256" v="3149" actId="207"/>
          <ac:spMkLst>
            <pc:docMk/>
            <pc:sldMk cId="3615236670" sldId="262"/>
            <ac:spMk id="579" creationId="{AC94D28E-90D4-1F19-8A72-DD375E66562B}"/>
          </ac:spMkLst>
        </pc:spChg>
        <pc:spChg chg="add mod">
          <ac:chgData name="Vernekar, Nimisha Satyaprasad" userId="afc948a4-fe9b-4771-b6ca-63459e69b678" providerId="ADAL" clId="{BD60C313-C336-0344-9CFA-C519B16A81C5}" dt="2024-09-21T18:04:29.791" v="3156" actId="1076"/>
          <ac:spMkLst>
            <pc:docMk/>
            <pc:sldMk cId="3615236670" sldId="262"/>
            <ac:spMk id="580" creationId="{B07F5AC1-5DD4-9051-9C62-9FA92D1D7A96}"/>
          </ac:spMkLst>
        </pc:spChg>
        <pc:spChg chg="add mod">
          <ac:chgData name="Vernekar, Nimisha Satyaprasad" userId="afc948a4-fe9b-4771-b6ca-63459e69b678" providerId="ADAL" clId="{BD60C313-C336-0344-9CFA-C519B16A81C5}" dt="2024-09-21T23:59:31.703" v="5870" actId="207"/>
          <ac:spMkLst>
            <pc:docMk/>
            <pc:sldMk cId="3615236670" sldId="262"/>
            <ac:spMk id="581" creationId="{51164977-F03E-CB9F-121B-944C46C98B05}"/>
          </ac:spMkLst>
        </pc:spChg>
        <pc:spChg chg="add mod">
          <ac:chgData name="Vernekar, Nimisha Satyaprasad" userId="afc948a4-fe9b-4771-b6ca-63459e69b678" providerId="ADAL" clId="{BD60C313-C336-0344-9CFA-C519B16A81C5}" dt="2024-09-21T23:59:41.598" v="5871" actId="207"/>
          <ac:spMkLst>
            <pc:docMk/>
            <pc:sldMk cId="3615236670" sldId="262"/>
            <ac:spMk id="582" creationId="{F4E6203E-E9DB-01BC-3DBF-30FCDB9BFFC4}"/>
          </ac:spMkLst>
        </pc:spChg>
        <pc:spChg chg="add mod">
          <ac:chgData name="Vernekar, Nimisha Satyaprasad" userId="afc948a4-fe9b-4771-b6ca-63459e69b678" providerId="ADAL" clId="{BD60C313-C336-0344-9CFA-C519B16A81C5}" dt="2024-09-22T00:02:24.666" v="5882" actId="208"/>
          <ac:spMkLst>
            <pc:docMk/>
            <pc:sldMk cId="3615236670" sldId="262"/>
            <ac:spMk id="633" creationId="{4C11A364-675B-6463-04BA-2E335AC37355}"/>
          </ac:spMkLst>
        </pc:spChg>
        <pc:spChg chg="add mod">
          <ac:chgData name="Vernekar, Nimisha Satyaprasad" userId="afc948a4-fe9b-4771-b6ca-63459e69b678" providerId="ADAL" clId="{BD60C313-C336-0344-9CFA-C519B16A81C5}" dt="2024-09-22T00:03:20.803" v="5887" actId="1076"/>
          <ac:spMkLst>
            <pc:docMk/>
            <pc:sldMk cId="3615236670" sldId="262"/>
            <ac:spMk id="637" creationId="{A42F41A7-9488-42F9-4445-F9AF3048DFAB}"/>
          </ac:spMkLst>
        </pc:spChg>
        <pc:spChg chg="add del mod">
          <ac:chgData name="Vernekar, Nimisha Satyaprasad" userId="afc948a4-fe9b-4771-b6ca-63459e69b678" providerId="ADAL" clId="{BD60C313-C336-0344-9CFA-C519B16A81C5}" dt="2024-09-21T18:11:56.630" v="3166" actId="478"/>
          <ac:spMkLst>
            <pc:docMk/>
            <pc:sldMk cId="3615236670" sldId="262"/>
            <ac:spMk id="638" creationId="{CC908E61-E4CC-EB0D-F112-6F95B5AF215C}"/>
          </ac:spMkLst>
        </pc:spChg>
        <pc:spChg chg="add mod">
          <ac:chgData name="Vernekar, Nimisha Satyaprasad" userId="afc948a4-fe9b-4771-b6ca-63459e69b678" providerId="ADAL" clId="{BD60C313-C336-0344-9CFA-C519B16A81C5}" dt="2024-09-21T18:23:23.103" v="3209" actId="1076"/>
          <ac:spMkLst>
            <pc:docMk/>
            <pc:sldMk cId="3615236670" sldId="262"/>
            <ac:spMk id="751" creationId="{F627E4F0-C8A1-387B-4250-5DFC0CAD7B10}"/>
          </ac:spMkLst>
        </pc:spChg>
        <pc:spChg chg="add mod">
          <ac:chgData name="Vernekar, Nimisha Satyaprasad" userId="afc948a4-fe9b-4771-b6ca-63459e69b678" providerId="ADAL" clId="{BD60C313-C336-0344-9CFA-C519B16A81C5}" dt="2024-09-21T23:59:57.382" v="5872" actId="207"/>
          <ac:spMkLst>
            <pc:docMk/>
            <pc:sldMk cId="3615236670" sldId="262"/>
            <ac:spMk id="752" creationId="{ABCD62B0-C0D1-10DE-9C3F-3B790B65FBD7}"/>
          </ac:spMkLst>
        </pc:spChg>
        <pc:spChg chg="add mod">
          <ac:chgData name="Vernekar, Nimisha Satyaprasad" userId="afc948a4-fe9b-4771-b6ca-63459e69b678" providerId="ADAL" clId="{BD60C313-C336-0344-9CFA-C519B16A81C5}" dt="2024-09-21T19:25:17.673" v="3311" actId="20577"/>
          <ac:spMkLst>
            <pc:docMk/>
            <pc:sldMk cId="3615236670" sldId="262"/>
            <ac:spMk id="753" creationId="{BDB71171-A522-0E1C-3661-1072319BDD76}"/>
          </ac:spMkLst>
        </pc:spChg>
        <pc:spChg chg="add mod">
          <ac:chgData name="Vernekar, Nimisha Satyaprasad" userId="afc948a4-fe9b-4771-b6ca-63459e69b678" providerId="ADAL" clId="{BD60C313-C336-0344-9CFA-C519B16A81C5}" dt="2024-09-21T18:26:42.424" v="3262" actId="1076"/>
          <ac:spMkLst>
            <pc:docMk/>
            <pc:sldMk cId="3615236670" sldId="262"/>
            <ac:spMk id="754" creationId="{E5461CFF-212D-48F5-4C2D-7A041052E314}"/>
          </ac:spMkLst>
        </pc:spChg>
        <pc:spChg chg="add mod">
          <ac:chgData name="Vernekar, Nimisha Satyaprasad" userId="afc948a4-fe9b-4771-b6ca-63459e69b678" providerId="ADAL" clId="{BD60C313-C336-0344-9CFA-C519B16A81C5}" dt="2024-09-21T23:59:57.382" v="5872" actId="207"/>
          <ac:spMkLst>
            <pc:docMk/>
            <pc:sldMk cId="3615236670" sldId="262"/>
            <ac:spMk id="755" creationId="{271D417A-0937-E30F-185E-5D0467198D70}"/>
          </ac:spMkLst>
        </pc:spChg>
        <pc:spChg chg="add mod">
          <ac:chgData name="Vernekar, Nimisha Satyaprasad" userId="afc948a4-fe9b-4771-b6ca-63459e69b678" providerId="ADAL" clId="{BD60C313-C336-0344-9CFA-C519B16A81C5}" dt="2024-09-21T19:25:21.674" v="3318" actId="20577"/>
          <ac:spMkLst>
            <pc:docMk/>
            <pc:sldMk cId="3615236670" sldId="262"/>
            <ac:spMk id="756" creationId="{8F968066-2830-A9EC-BD77-256AE9C47874}"/>
          </ac:spMkLst>
        </pc:spChg>
        <pc:spChg chg="add mod">
          <ac:chgData name="Vernekar, Nimisha Satyaprasad" userId="afc948a4-fe9b-4771-b6ca-63459e69b678" providerId="ADAL" clId="{BD60C313-C336-0344-9CFA-C519B16A81C5}" dt="2024-09-21T18:27:34.859" v="3264" actId="1076"/>
          <ac:spMkLst>
            <pc:docMk/>
            <pc:sldMk cId="3615236670" sldId="262"/>
            <ac:spMk id="757" creationId="{FC299AAD-90EF-708A-BBAE-375869306816}"/>
          </ac:spMkLst>
        </pc:spChg>
        <pc:spChg chg="add del mod">
          <ac:chgData name="Vernekar, Nimisha Satyaprasad" userId="afc948a4-fe9b-4771-b6ca-63459e69b678" providerId="ADAL" clId="{BD60C313-C336-0344-9CFA-C519B16A81C5}" dt="2024-09-21T19:25:52.651" v="3321"/>
          <ac:spMkLst>
            <pc:docMk/>
            <pc:sldMk cId="3615236670" sldId="262"/>
            <ac:spMk id="758" creationId="{7632299D-DD1D-6743-D60D-A768B5A24CB9}"/>
          </ac:spMkLst>
        </pc:spChg>
        <pc:spChg chg="add del mod">
          <ac:chgData name="Vernekar, Nimisha Satyaprasad" userId="afc948a4-fe9b-4771-b6ca-63459e69b678" providerId="ADAL" clId="{BD60C313-C336-0344-9CFA-C519B16A81C5}" dt="2024-09-21T23:51:12.650" v="5823"/>
          <ac:spMkLst>
            <pc:docMk/>
            <pc:sldMk cId="3615236670" sldId="262"/>
            <ac:spMk id="759" creationId="{00303F0F-3822-F193-A8FE-085A15AF930D}"/>
          </ac:spMkLst>
        </pc:spChg>
        <pc:inkChg chg="add mod">
          <ac:chgData name="Vernekar, Nimisha Satyaprasad" userId="afc948a4-fe9b-4771-b6ca-63459e69b678" providerId="ADAL" clId="{BD60C313-C336-0344-9CFA-C519B16A81C5}" dt="2024-09-22T00:03:50.897" v="5891" actId="208"/>
          <ac:inkMkLst>
            <pc:docMk/>
            <pc:sldMk cId="3615236670" sldId="262"/>
            <ac:inkMk id="158" creationId="{AFFC095D-DE06-7A5E-0081-5E0B5D382AB2}"/>
          </ac:inkMkLst>
        </pc:inkChg>
        <pc:inkChg chg="add mod">
          <ac:chgData name="Vernekar, Nimisha Satyaprasad" userId="afc948a4-fe9b-4771-b6ca-63459e69b678" providerId="ADAL" clId="{BD60C313-C336-0344-9CFA-C519B16A81C5}" dt="2024-09-22T00:03:50.897" v="5891" actId="208"/>
          <ac:inkMkLst>
            <pc:docMk/>
            <pc:sldMk cId="3615236670" sldId="262"/>
            <ac:inkMk id="159" creationId="{69AB029A-3A41-2702-CFBC-0B16116208DD}"/>
          </ac:inkMkLst>
        </pc:inkChg>
        <pc:inkChg chg="add mod">
          <ac:chgData name="Vernekar, Nimisha Satyaprasad" userId="afc948a4-fe9b-4771-b6ca-63459e69b678" providerId="ADAL" clId="{BD60C313-C336-0344-9CFA-C519B16A81C5}" dt="2024-09-22T00:03:50.897" v="5891" actId="208"/>
          <ac:inkMkLst>
            <pc:docMk/>
            <pc:sldMk cId="3615236670" sldId="262"/>
            <ac:inkMk id="160" creationId="{BCFBF69C-233C-A703-ADFE-A66779BE745D}"/>
          </ac:inkMkLst>
        </pc:inkChg>
        <pc:inkChg chg="add mod">
          <ac:chgData name="Vernekar, Nimisha Satyaprasad" userId="afc948a4-fe9b-4771-b6ca-63459e69b678" providerId="ADAL" clId="{BD60C313-C336-0344-9CFA-C519B16A81C5}" dt="2024-09-22T00:03:50.897" v="5891" actId="208"/>
          <ac:inkMkLst>
            <pc:docMk/>
            <pc:sldMk cId="3615236670" sldId="262"/>
            <ac:inkMk id="161" creationId="{554B9179-C8C0-68B0-3431-4782B5D08F0B}"/>
          </ac:inkMkLst>
        </pc:inkChg>
        <pc:inkChg chg="add del">
          <ac:chgData name="Vernekar, Nimisha Satyaprasad" userId="afc948a4-fe9b-4771-b6ca-63459e69b678" providerId="ADAL" clId="{BD60C313-C336-0344-9CFA-C519B16A81C5}" dt="2024-09-21T03:44:08.358" v="2842" actId="9405"/>
          <ac:inkMkLst>
            <pc:docMk/>
            <pc:sldMk cId="3615236670" sldId="262"/>
            <ac:inkMk id="162" creationId="{75E15B28-77E7-54DA-2B09-6D78A17763D2}"/>
          </ac:inkMkLst>
        </pc:inkChg>
        <pc:inkChg chg="add mod">
          <ac:chgData name="Vernekar, Nimisha Satyaprasad" userId="afc948a4-fe9b-4771-b6ca-63459e69b678" providerId="ADAL" clId="{BD60C313-C336-0344-9CFA-C519B16A81C5}" dt="2024-09-22T00:03:50.897" v="5891" actId="208"/>
          <ac:inkMkLst>
            <pc:docMk/>
            <pc:sldMk cId="3615236670" sldId="262"/>
            <ac:inkMk id="163" creationId="{613DECD7-DCD4-940D-A9FA-C1CA4E7F8D0D}"/>
          </ac:inkMkLst>
        </pc:inkChg>
        <pc:inkChg chg="add mod">
          <ac:chgData name="Vernekar, Nimisha Satyaprasad" userId="afc948a4-fe9b-4771-b6ca-63459e69b678" providerId="ADAL" clId="{BD60C313-C336-0344-9CFA-C519B16A81C5}" dt="2024-09-22T00:03:50.897" v="5891" actId="208"/>
          <ac:inkMkLst>
            <pc:docMk/>
            <pc:sldMk cId="3615236670" sldId="262"/>
            <ac:inkMk id="164" creationId="{D0F96B8D-D11A-5608-ED89-CFD340BBBF2C}"/>
          </ac:inkMkLst>
        </pc:inkChg>
        <pc:inkChg chg="add mod">
          <ac:chgData name="Vernekar, Nimisha Satyaprasad" userId="afc948a4-fe9b-4771-b6ca-63459e69b678" providerId="ADAL" clId="{BD60C313-C336-0344-9CFA-C519B16A81C5}" dt="2024-09-22T00:03:50.897" v="5891" actId="208"/>
          <ac:inkMkLst>
            <pc:docMk/>
            <pc:sldMk cId="3615236670" sldId="262"/>
            <ac:inkMk id="165" creationId="{0D706BB8-771B-8CF1-48F8-7AE903FA148F}"/>
          </ac:inkMkLst>
        </pc:inkChg>
        <pc:inkChg chg="add mod">
          <ac:chgData name="Vernekar, Nimisha Satyaprasad" userId="afc948a4-fe9b-4771-b6ca-63459e69b678" providerId="ADAL" clId="{BD60C313-C336-0344-9CFA-C519B16A81C5}" dt="2024-09-22T00:03:50.897" v="5891" actId="208"/>
          <ac:inkMkLst>
            <pc:docMk/>
            <pc:sldMk cId="3615236670" sldId="262"/>
            <ac:inkMk id="166" creationId="{41C7F8E5-DBE4-94E8-29D6-288624988F2D}"/>
          </ac:inkMkLst>
        </pc:inkChg>
        <pc:inkChg chg="add mod">
          <ac:chgData name="Vernekar, Nimisha Satyaprasad" userId="afc948a4-fe9b-4771-b6ca-63459e69b678" providerId="ADAL" clId="{BD60C313-C336-0344-9CFA-C519B16A81C5}" dt="2024-09-22T00:03:50.897" v="5891" actId="208"/>
          <ac:inkMkLst>
            <pc:docMk/>
            <pc:sldMk cId="3615236670" sldId="262"/>
            <ac:inkMk id="167" creationId="{5D495623-FEF8-1187-3639-C45A3AE409EC}"/>
          </ac:inkMkLst>
        </pc:inkChg>
        <pc:inkChg chg="add mod">
          <ac:chgData name="Vernekar, Nimisha Satyaprasad" userId="afc948a4-fe9b-4771-b6ca-63459e69b678" providerId="ADAL" clId="{BD60C313-C336-0344-9CFA-C519B16A81C5}" dt="2024-09-22T00:03:50.897" v="5891" actId="208"/>
          <ac:inkMkLst>
            <pc:docMk/>
            <pc:sldMk cId="3615236670" sldId="262"/>
            <ac:inkMk id="168" creationId="{D6285837-E28C-B424-07A5-9BF35D77CE30}"/>
          </ac:inkMkLst>
        </pc:inkChg>
        <pc:inkChg chg="add mod">
          <ac:chgData name="Vernekar, Nimisha Satyaprasad" userId="afc948a4-fe9b-4771-b6ca-63459e69b678" providerId="ADAL" clId="{BD60C313-C336-0344-9CFA-C519B16A81C5}" dt="2024-09-22T00:04:39.199" v="5895" actId="208"/>
          <ac:inkMkLst>
            <pc:docMk/>
            <pc:sldMk cId="3615236670" sldId="262"/>
            <ac:inkMk id="328" creationId="{8555C2E0-6C88-2E11-5F06-29A93A2FC05C}"/>
          </ac:inkMkLst>
        </pc:inkChg>
        <pc:inkChg chg="add mod">
          <ac:chgData name="Vernekar, Nimisha Satyaprasad" userId="afc948a4-fe9b-4771-b6ca-63459e69b678" providerId="ADAL" clId="{BD60C313-C336-0344-9CFA-C519B16A81C5}" dt="2024-09-22T00:04:39.199" v="5895" actId="208"/>
          <ac:inkMkLst>
            <pc:docMk/>
            <pc:sldMk cId="3615236670" sldId="262"/>
            <ac:inkMk id="329" creationId="{77B7F461-5966-6B03-A4BF-3AA01FDA765A}"/>
          </ac:inkMkLst>
        </pc:inkChg>
        <pc:inkChg chg="add mod">
          <ac:chgData name="Vernekar, Nimisha Satyaprasad" userId="afc948a4-fe9b-4771-b6ca-63459e69b678" providerId="ADAL" clId="{BD60C313-C336-0344-9CFA-C519B16A81C5}" dt="2024-09-22T00:04:39.199" v="5895" actId="208"/>
          <ac:inkMkLst>
            <pc:docMk/>
            <pc:sldMk cId="3615236670" sldId="262"/>
            <ac:inkMk id="330" creationId="{36856B9A-1476-FA70-F48D-B7DB31AC075D}"/>
          </ac:inkMkLst>
        </pc:inkChg>
        <pc:inkChg chg="add mod">
          <ac:chgData name="Vernekar, Nimisha Satyaprasad" userId="afc948a4-fe9b-4771-b6ca-63459e69b678" providerId="ADAL" clId="{BD60C313-C336-0344-9CFA-C519B16A81C5}" dt="2024-09-22T00:03:40.268" v="5890" actId="208"/>
          <ac:inkMkLst>
            <pc:docMk/>
            <pc:sldMk cId="3615236670" sldId="262"/>
            <ac:inkMk id="331" creationId="{092313A3-E83A-353A-6FB1-54151853AB39}"/>
          </ac:inkMkLst>
        </pc:inkChg>
        <pc:inkChg chg="add mod">
          <ac:chgData name="Vernekar, Nimisha Satyaprasad" userId="afc948a4-fe9b-4771-b6ca-63459e69b678" providerId="ADAL" clId="{BD60C313-C336-0344-9CFA-C519B16A81C5}" dt="2024-09-22T00:05:10.980" v="5897" actId="208"/>
          <ac:inkMkLst>
            <pc:docMk/>
            <pc:sldMk cId="3615236670" sldId="262"/>
            <ac:inkMk id="332" creationId="{1ED1605A-BAFC-6177-348F-E3F40A999DE9}"/>
          </ac:inkMkLst>
        </pc:inkChg>
        <pc:inkChg chg="add mod">
          <ac:chgData name="Vernekar, Nimisha Satyaprasad" userId="afc948a4-fe9b-4771-b6ca-63459e69b678" providerId="ADAL" clId="{BD60C313-C336-0344-9CFA-C519B16A81C5}" dt="2024-09-22T00:05:10.980" v="5897" actId="208"/>
          <ac:inkMkLst>
            <pc:docMk/>
            <pc:sldMk cId="3615236670" sldId="262"/>
            <ac:inkMk id="333" creationId="{DDE286E8-4612-FD13-8FF3-08747BCDB906}"/>
          </ac:inkMkLst>
        </pc:inkChg>
        <pc:inkChg chg="add mod">
          <ac:chgData name="Vernekar, Nimisha Satyaprasad" userId="afc948a4-fe9b-4771-b6ca-63459e69b678" providerId="ADAL" clId="{BD60C313-C336-0344-9CFA-C519B16A81C5}" dt="2024-09-22T00:05:10.980" v="5897" actId="208"/>
          <ac:inkMkLst>
            <pc:docMk/>
            <pc:sldMk cId="3615236670" sldId="262"/>
            <ac:inkMk id="334" creationId="{61F32CAE-EE57-B8C3-F125-17D2A753C1A4}"/>
          </ac:inkMkLst>
        </pc:inkChg>
        <pc:inkChg chg="add mod">
          <ac:chgData name="Vernekar, Nimisha Satyaprasad" userId="afc948a4-fe9b-4771-b6ca-63459e69b678" providerId="ADAL" clId="{BD60C313-C336-0344-9CFA-C519B16A81C5}" dt="2024-09-22T00:05:17.858" v="5898" actId="208"/>
          <ac:inkMkLst>
            <pc:docMk/>
            <pc:sldMk cId="3615236670" sldId="262"/>
            <ac:inkMk id="335" creationId="{45E27F48-699C-935F-DAEB-1FE45CBAB846}"/>
          </ac:inkMkLst>
        </pc:inkChg>
        <pc:inkChg chg="add mod">
          <ac:chgData name="Vernekar, Nimisha Satyaprasad" userId="afc948a4-fe9b-4771-b6ca-63459e69b678" providerId="ADAL" clId="{BD60C313-C336-0344-9CFA-C519B16A81C5}" dt="2024-09-22T00:05:17.858" v="5898" actId="208"/>
          <ac:inkMkLst>
            <pc:docMk/>
            <pc:sldMk cId="3615236670" sldId="262"/>
            <ac:inkMk id="336" creationId="{46D8270D-CC48-C9B0-1EF1-59A492BD35AF}"/>
          </ac:inkMkLst>
        </pc:inkChg>
        <pc:inkChg chg="add mod">
          <ac:chgData name="Vernekar, Nimisha Satyaprasad" userId="afc948a4-fe9b-4771-b6ca-63459e69b678" providerId="ADAL" clId="{BD60C313-C336-0344-9CFA-C519B16A81C5}" dt="2024-09-22T00:05:17.858" v="5898" actId="208"/>
          <ac:inkMkLst>
            <pc:docMk/>
            <pc:sldMk cId="3615236670" sldId="262"/>
            <ac:inkMk id="337" creationId="{B99B9449-1183-ACF1-143C-7B096A026E7B}"/>
          </ac:inkMkLst>
        </pc:inkChg>
        <pc:inkChg chg="add mod">
          <ac:chgData name="Vernekar, Nimisha Satyaprasad" userId="afc948a4-fe9b-4771-b6ca-63459e69b678" providerId="ADAL" clId="{BD60C313-C336-0344-9CFA-C519B16A81C5}" dt="2024-09-21T04:04:23.820" v="2958"/>
          <ac:inkMkLst>
            <pc:docMk/>
            <pc:sldMk cId="3615236670" sldId="262"/>
            <ac:inkMk id="440" creationId="{1D3114FB-AEDD-0B5E-6F6E-81797CBD98A6}"/>
          </ac:inkMkLst>
        </pc:inkChg>
        <pc:inkChg chg="add mod">
          <ac:chgData name="Vernekar, Nimisha Satyaprasad" userId="afc948a4-fe9b-4771-b6ca-63459e69b678" providerId="ADAL" clId="{BD60C313-C336-0344-9CFA-C519B16A81C5}" dt="2024-09-21T04:04:23.820" v="2958"/>
          <ac:inkMkLst>
            <pc:docMk/>
            <pc:sldMk cId="3615236670" sldId="262"/>
            <ac:inkMk id="441" creationId="{8096911B-70AF-DCC0-E764-E7573406BD20}"/>
          </ac:inkMkLst>
        </pc:inkChg>
        <pc:inkChg chg="add mod">
          <ac:chgData name="Vernekar, Nimisha Satyaprasad" userId="afc948a4-fe9b-4771-b6ca-63459e69b678" providerId="ADAL" clId="{BD60C313-C336-0344-9CFA-C519B16A81C5}" dt="2024-09-21T04:04:23.820" v="2958"/>
          <ac:inkMkLst>
            <pc:docMk/>
            <pc:sldMk cId="3615236670" sldId="262"/>
            <ac:inkMk id="442" creationId="{245EDDF5-DAAF-804C-B932-F6E4B11E5917}"/>
          </ac:inkMkLst>
        </pc:inkChg>
        <pc:inkChg chg="add mod">
          <ac:chgData name="Vernekar, Nimisha Satyaprasad" userId="afc948a4-fe9b-4771-b6ca-63459e69b678" providerId="ADAL" clId="{BD60C313-C336-0344-9CFA-C519B16A81C5}" dt="2024-09-21T04:04:23.820" v="2958"/>
          <ac:inkMkLst>
            <pc:docMk/>
            <pc:sldMk cId="3615236670" sldId="262"/>
            <ac:inkMk id="443" creationId="{702AAEBD-5AB8-19C0-C630-3B7E501FB912}"/>
          </ac:inkMkLst>
        </pc:inkChg>
        <pc:inkChg chg="add mod">
          <ac:chgData name="Vernekar, Nimisha Satyaprasad" userId="afc948a4-fe9b-4771-b6ca-63459e69b678" providerId="ADAL" clId="{BD60C313-C336-0344-9CFA-C519B16A81C5}" dt="2024-09-21T04:04:23.820" v="2958"/>
          <ac:inkMkLst>
            <pc:docMk/>
            <pc:sldMk cId="3615236670" sldId="262"/>
            <ac:inkMk id="444" creationId="{9485A231-E02A-F1DB-362B-DFE1FBD20932}"/>
          </ac:inkMkLst>
        </pc:inkChg>
        <pc:inkChg chg="add mod">
          <ac:chgData name="Vernekar, Nimisha Satyaprasad" userId="afc948a4-fe9b-4771-b6ca-63459e69b678" providerId="ADAL" clId="{BD60C313-C336-0344-9CFA-C519B16A81C5}" dt="2024-09-21T04:04:23.820" v="2958"/>
          <ac:inkMkLst>
            <pc:docMk/>
            <pc:sldMk cId="3615236670" sldId="262"/>
            <ac:inkMk id="445" creationId="{0AD38CC7-B2C2-4EF6-C416-BD6DBA79A974}"/>
          </ac:inkMkLst>
        </pc:inkChg>
        <pc:inkChg chg="add mod">
          <ac:chgData name="Vernekar, Nimisha Satyaprasad" userId="afc948a4-fe9b-4771-b6ca-63459e69b678" providerId="ADAL" clId="{BD60C313-C336-0344-9CFA-C519B16A81C5}" dt="2024-09-21T04:04:23.820" v="2958"/>
          <ac:inkMkLst>
            <pc:docMk/>
            <pc:sldMk cId="3615236670" sldId="262"/>
            <ac:inkMk id="446" creationId="{E73FC0DB-E771-7DC6-FD27-D7DF69E91603}"/>
          </ac:inkMkLst>
        </pc:inkChg>
        <pc:inkChg chg="add mod">
          <ac:chgData name="Vernekar, Nimisha Satyaprasad" userId="afc948a4-fe9b-4771-b6ca-63459e69b678" providerId="ADAL" clId="{BD60C313-C336-0344-9CFA-C519B16A81C5}" dt="2024-09-21T04:04:23.820" v="2958"/>
          <ac:inkMkLst>
            <pc:docMk/>
            <pc:sldMk cId="3615236670" sldId="262"/>
            <ac:inkMk id="447" creationId="{B24E8471-26BA-BBF5-8933-C297EED4E5E8}"/>
          </ac:inkMkLst>
        </pc:inkChg>
        <pc:inkChg chg="add mod">
          <ac:chgData name="Vernekar, Nimisha Satyaprasad" userId="afc948a4-fe9b-4771-b6ca-63459e69b678" providerId="ADAL" clId="{BD60C313-C336-0344-9CFA-C519B16A81C5}" dt="2024-09-21T04:04:23.820" v="2958"/>
          <ac:inkMkLst>
            <pc:docMk/>
            <pc:sldMk cId="3615236670" sldId="262"/>
            <ac:inkMk id="448" creationId="{C966E7A1-3500-0A5D-E116-C723DC4F3258}"/>
          </ac:inkMkLst>
        </pc:inkChg>
        <pc:inkChg chg="add mod">
          <ac:chgData name="Vernekar, Nimisha Satyaprasad" userId="afc948a4-fe9b-4771-b6ca-63459e69b678" providerId="ADAL" clId="{BD60C313-C336-0344-9CFA-C519B16A81C5}" dt="2024-09-21T04:04:23.820" v="2958"/>
          <ac:inkMkLst>
            <pc:docMk/>
            <pc:sldMk cId="3615236670" sldId="262"/>
            <ac:inkMk id="449" creationId="{42DBD960-088D-D760-45BC-7D7C5B8CFD10}"/>
          </ac:inkMkLst>
        </pc:inkChg>
        <pc:inkChg chg="add mod">
          <ac:chgData name="Vernekar, Nimisha Satyaprasad" userId="afc948a4-fe9b-4771-b6ca-63459e69b678" providerId="ADAL" clId="{BD60C313-C336-0344-9CFA-C519B16A81C5}" dt="2024-09-21T04:04:24.149" v="2959"/>
          <ac:inkMkLst>
            <pc:docMk/>
            <pc:sldMk cId="3615236670" sldId="262"/>
            <ac:inkMk id="551" creationId="{07BEDF00-84BF-7BE3-6BD7-1B19C6DFAC06}"/>
          </ac:inkMkLst>
        </pc:inkChg>
        <pc:inkChg chg="add mod">
          <ac:chgData name="Vernekar, Nimisha Satyaprasad" userId="afc948a4-fe9b-4771-b6ca-63459e69b678" providerId="ADAL" clId="{BD60C313-C336-0344-9CFA-C519B16A81C5}" dt="2024-09-21T04:04:24.149" v="2959"/>
          <ac:inkMkLst>
            <pc:docMk/>
            <pc:sldMk cId="3615236670" sldId="262"/>
            <ac:inkMk id="552" creationId="{9D48E572-45BC-DAE5-2B8C-64B229ACD5D0}"/>
          </ac:inkMkLst>
        </pc:inkChg>
        <pc:inkChg chg="add mod">
          <ac:chgData name="Vernekar, Nimisha Satyaprasad" userId="afc948a4-fe9b-4771-b6ca-63459e69b678" providerId="ADAL" clId="{BD60C313-C336-0344-9CFA-C519B16A81C5}" dt="2024-09-21T04:04:24.149" v="2959"/>
          <ac:inkMkLst>
            <pc:docMk/>
            <pc:sldMk cId="3615236670" sldId="262"/>
            <ac:inkMk id="553" creationId="{404210E2-2219-786F-FDF6-F1747D2DD489}"/>
          </ac:inkMkLst>
        </pc:inkChg>
        <pc:inkChg chg="add mod">
          <ac:chgData name="Vernekar, Nimisha Satyaprasad" userId="afc948a4-fe9b-4771-b6ca-63459e69b678" providerId="ADAL" clId="{BD60C313-C336-0344-9CFA-C519B16A81C5}" dt="2024-09-21T04:04:24.149" v="2959"/>
          <ac:inkMkLst>
            <pc:docMk/>
            <pc:sldMk cId="3615236670" sldId="262"/>
            <ac:inkMk id="554" creationId="{D22B7F1F-2CC2-BAB4-FC91-16A9C18F487A}"/>
          </ac:inkMkLst>
        </pc:inkChg>
        <pc:inkChg chg="add mod">
          <ac:chgData name="Vernekar, Nimisha Satyaprasad" userId="afc948a4-fe9b-4771-b6ca-63459e69b678" providerId="ADAL" clId="{BD60C313-C336-0344-9CFA-C519B16A81C5}" dt="2024-09-21T04:04:24.149" v="2959"/>
          <ac:inkMkLst>
            <pc:docMk/>
            <pc:sldMk cId="3615236670" sldId="262"/>
            <ac:inkMk id="555" creationId="{1032C5E1-1F38-51E2-F66C-DB87BE22C87F}"/>
          </ac:inkMkLst>
        </pc:inkChg>
        <pc:inkChg chg="add mod">
          <ac:chgData name="Vernekar, Nimisha Satyaprasad" userId="afc948a4-fe9b-4771-b6ca-63459e69b678" providerId="ADAL" clId="{BD60C313-C336-0344-9CFA-C519B16A81C5}" dt="2024-09-21T04:04:24.149" v="2959"/>
          <ac:inkMkLst>
            <pc:docMk/>
            <pc:sldMk cId="3615236670" sldId="262"/>
            <ac:inkMk id="556" creationId="{68C1E684-D201-8D69-481F-96941F0F5879}"/>
          </ac:inkMkLst>
        </pc:inkChg>
        <pc:inkChg chg="add mod">
          <ac:chgData name="Vernekar, Nimisha Satyaprasad" userId="afc948a4-fe9b-4771-b6ca-63459e69b678" providerId="ADAL" clId="{BD60C313-C336-0344-9CFA-C519B16A81C5}" dt="2024-09-21T04:04:24.149" v="2959"/>
          <ac:inkMkLst>
            <pc:docMk/>
            <pc:sldMk cId="3615236670" sldId="262"/>
            <ac:inkMk id="557" creationId="{424C2E26-8E46-0F75-99AB-BD68F240BE8A}"/>
          </ac:inkMkLst>
        </pc:inkChg>
        <pc:inkChg chg="add mod">
          <ac:chgData name="Vernekar, Nimisha Satyaprasad" userId="afc948a4-fe9b-4771-b6ca-63459e69b678" providerId="ADAL" clId="{BD60C313-C336-0344-9CFA-C519B16A81C5}" dt="2024-09-21T04:04:24.149" v="2959"/>
          <ac:inkMkLst>
            <pc:docMk/>
            <pc:sldMk cId="3615236670" sldId="262"/>
            <ac:inkMk id="558" creationId="{C8A95E11-C950-D9E0-AE8C-1C09965C5645}"/>
          </ac:inkMkLst>
        </pc:inkChg>
        <pc:inkChg chg="add mod">
          <ac:chgData name="Vernekar, Nimisha Satyaprasad" userId="afc948a4-fe9b-4771-b6ca-63459e69b678" providerId="ADAL" clId="{BD60C313-C336-0344-9CFA-C519B16A81C5}" dt="2024-09-21T04:04:24.149" v="2959"/>
          <ac:inkMkLst>
            <pc:docMk/>
            <pc:sldMk cId="3615236670" sldId="262"/>
            <ac:inkMk id="559" creationId="{4D7285BF-8321-058B-6FA9-8221407D7985}"/>
          </ac:inkMkLst>
        </pc:inkChg>
        <pc:inkChg chg="add mod">
          <ac:chgData name="Vernekar, Nimisha Satyaprasad" userId="afc948a4-fe9b-4771-b6ca-63459e69b678" providerId="ADAL" clId="{BD60C313-C336-0344-9CFA-C519B16A81C5}" dt="2024-09-21T04:04:24.149" v="2959"/>
          <ac:inkMkLst>
            <pc:docMk/>
            <pc:sldMk cId="3615236670" sldId="262"/>
            <ac:inkMk id="560" creationId="{5BD7E1F1-5350-B5FF-B508-2341DAB0FA99}"/>
          </ac:inkMkLst>
        </pc:inkChg>
        <pc:cxnChg chg="add mod">
          <ac:chgData name="Vernekar, Nimisha Satyaprasad" userId="afc948a4-fe9b-4771-b6ca-63459e69b678" providerId="ADAL" clId="{BD60C313-C336-0344-9CFA-C519B16A81C5}" dt="2024-09-22T00:01:47.329" v="5878" actId="208"/>
          <ac:cxnSpMkLst>
            <pc:docMk/>
            <pc:sldMk cId="3615236670" sldId="262"/>
            <ac:cxnSpMk id="28" creationId="{62B5EA8D-6ADB-919D-4FE9-97C1753985B3}"/>
          </ac:cxnSpMkLst>
        </pc:cxnChg>
        <pc:cxnChg chg="add mod">
          <ac:chgData name="Vernekar, Nimisha Satyaprasad" userId="afc948a4-fe9b-4771-b6ca-63459e69b678" providerId="ADAL" clId="{BD60C313-C336-0344-9CFA-C519B16A81C5}" dt="2024-09-22T00:01:47.329" v="5878" actId="208"/>
          <ac:cxnSpMkLst>
            <pc:docMk/>
            <pc:sldMk cId="3615236670" sldId="262"/>
            <ac:cxnSpMk id="30" creationId="{B519FDFA-AC1F-A6FF-D97E-5E875FF30CAD}"/>
          </ac:cxnSpMkLst>
        </pc:cxnChg>
        <pc:cxnChg chg="add mod">
          <ac:chgData name="Vernekar, Nimisha Satyaprasad" userId="afc948a4-fe9b-4771-b6ca-63459e69b678" providerId="ADAL" clId="{BD60C313-C336-0344-9CFA-C519B16A81C5}" dt="2024-09-22T00:01:47.329" v="5878" actId="208"/>
          <ac:cxnSpMkLst>
            <pc:docMk/>
            <pc:sldMk cId="3615236670" sldId="262"/>
            <ac:cxnSpMk id="33" creationId="{60EF88B4-EDD1-2BEC-603F-8CFB9419786F}"/>
          </ac:cxnSpMkLst>
        </pc:cxnChg>
        <pc:cxnChg chg="add mod">
          <ac:chgData name="Vernekar, Nimisha Satyaprasad" userId="afc948a4-fe9b-4771-b6ca-63459e69b678" providerId="ADAL" clId="{BD60C313-C336-0344-9CFA-C519B16A81C5}" dt="2024-09-22T00:01:47.329" v="5878" actId="208"/>
          <ac:cxnSpMkLst>
            <pc:docMk/>
            <pc:sldMk cId="3615236670" sldId="262"/>
            <ac:cxnSpMk id="36" creationId="{67D7F014-AB1B-3EA0-1EA3-782BE789CEB1}"/>
          </ac:cxnSpMkLst>
        </pc:cxnChg>
        <pc:cxnChg chg="add mod">
          <ac:chgData name="Vernekar, Nimisha Satyaprasad" userId="afc948a4-fe9b-4771-b6ca-63459e69b678" providerId="ADAL" clId="{BD60C313-C336-0344-9CFA-C519B16A81C5}" dt="2024-09-22T00:01:47.329" v="5878" actId="208"/>
          <ac:cxnSpMkLst>
            <pc:docMk/>
            <pc:sldMk cId="3615236670" sldId="262"/>
            <ac:cxnSpMk id="39" creationId="{822D19F9-7DAD-16F7-CC0C-DC409FD24F91}"/>
          </ac:cxnSpMkLst>
        </pc:cxnChg>
        <pc:cxnChg chg="add mod">
          <ac:chgData name="Vernekar, Nimisha Satyaprasad" userId="afc948a4-fe9b-4771-b6ca-63459e69b678" providerId="ADAL" clId="{BD60C313-C336-0344-9CFA-C519B16A81C5}" dt="2024-09-22T00:01:47.329" v="5878" actId="208"/>
          <ac:cxnSpMkLst>
            <pc:docMk/>
            <pc:sldMk cId="3615236670" sldId="262"/>
            <ac:cxnSpMk id="42" creationId="{3CA81D3D-8A46-1C82-AB57-FC6F62CFDC6D}"/>
          </ac:cxnSpMkLst>
        </pc:cxnChg>
        <pc:cxnChg chg="add mod">
          <ac:chgData name="Vernekar, Nimisha Satyaprasad" userId="afc948a4-fe9b-4771-b6ca-63459e69b678" providerId="ADAL" clId="{BD60C313-C336-0344-9CFA-C519B16A81C5}" dt="2024-09-22T00:01:47.329" v="5878" actId="208"/>
          <ac:cxnSpMkLst>
            <pc:docMk/>
            <pc:sldMk cId="3615236670" sldId="262"/>
            <ac:cxnSpMk id="45" creationId="{C08B8379-EAC2-9DA7-3D80-B02BE299CBAA}"/>
          </ac:cxnSpMkLst>
        </pc:cxnChg>
        <pc:cxnChg chg="add mod">
          <ac:chgData name="Vernekar, Nimisha Satyaprasad" userId="afc948a4-fe9b-4771-b6ca-63459e69b678" providerId="ADAL" clId="{BD60C313-C336-0344-9CFA-C519B16A81C5}" dt="2024-09-22T00:01:47.329" v="5878" actId="208"/>
          <ac:cxnSpMkLst>
            <pc:docMk/>
            <pc:sldMk cId="3615236670" sldId="262"/>
            <ac:cxnSpMk id="48" creationId="{DD565F15-560D-B590-B5A0-0C8C1BC9EAA1}"/>
          </ac:cxnSpMkLst>
        </pc:cxnChg>
        <pc:cxnChg chg="add mod">
          <ac:chgData name="Vernekar, Nimisha Satyaprasad" userId="afc948a4-fe9b-4771-b6ca-63459e69b678" providerId="ADAL" clId="{BD60C313-C336-0344-9CFA-C519B16A81C5}" dt="2024-09-22T00:01:47.329" v="5878" actId="208"/>
          <ac:cxnSpMkLst>
            <pc:docMk/>
            <pc:sldMk cId="3615236670" sldId="262"/>
            <ac:cxnSpMk id="51" creationId="{01ED5049-83D9-8BC8-033D-ED7CFC5931EB}"/>
          </ac:cxnSpMkLst>
        </pc:cxnChg>
        <pc:cxnChg chg="add mod">
          <ac:chgData name="Vernekar, Nimisha Satyaprasad" userId="afc948a4-fe9b-4771-b6ca-63459e69b678" providerId="ADAL" clId="{BD60C313-C336-0344-9CFA-C519B16A81C5}" dt="2024-09-22T00:02:53.380" v="5885" actId="208"/>
          <ac:cxnSpMkLst>
            <pc:docMk/>
            <pc:sldMk cId="3615236670" sldId="262"/>
            <ac:cxnSpMk id="54" creationId="{3680765D-B98E-FBD2-967C-3D059204B77D}"/>
          </ac:cxnSpMkLst>
        </pc:cxnChg>
        <pc:cxnChg chg="add mod">
          <ac:chgData name="Vernekar, Nimisha Satyaprasad" userId="afc948a4-fe9b-4771-b6ca-63459e69b678" providerId="ADAL" clId="{BD60C313-C336-0344-9CFA-C519B16A81C5}" dt="2024-09-22T00:02:53.380" v="5885" actId="208"/>
          <ac:cxnSpMkLst>
            <pc:docMk/>
            <pc:sldMk cId="3615236670" sldId="262"/>
            <ac:cxnSpMk id="57" creationId="{13B71F91-ECA6-9676-BA50-B31C6D944C4C}"/>
          </ac:cxnSpMkLst>
        </pc:cxnChg>
        <pc:cxnChg chg="add mod">
          <ac:chgData name="Vernekar, Nimisha Satyaprasad" userId="afc948a4-fe9b-4771-b6ca-63459e69b678" providerId="ADAL" clId="{BD60C313-C336-0344-9CFA-C519B16A81C5}" dt="2024-09-22T00:02:53.380" v="5885" actId="208"/>
          <ac:cxnSpMkLst>
            <pc:docMk/>
            <pc:sldMk cId="3615236670" sldId="262"/>
            <ac:cxnSpMk id="60" creationId="{5CFD1584-1DF9-F370-AD8F-9E5EA08332AA}"/>
          </ac:cxnSpMkLst>
        </pc:cxnChg>
        <pc:cxnChg chg="add mod">
          <ac:chgData name="Vernekar, Nimisha Satyaprasad" userId="afc948a4-fe9b-4771-b6ca-63459e69b678" providerId="ADAL" clId="{BD60C313-C336-0344-9CFA-C519B16A81C5}" dt="2024-09-22T00:02:53.380" v="5885" actId="208"/>
          <ac:cxnSpMkLst>
            <pc:docMk/>
            <pc:sldMk cId="3615236670" sldId="262"/>
            <ac:cxnSpMk id="61" creationId="{761AE445-89E9-233E-DA1A-3726966F3CCB}"/>
          </ac:cxnSpMkLst>
        </pc:cxnChg>
        <pc:cxnChg chg="add mod">
          <ac:chgData name="Vernekar, Nimisha Satyaprasad" userId="afc948a4-fe9b-4771-b6ca-63459e69b678" providerId="ADAL" clId="{BD60C313-C336-0344-9CFA-C519B16A81C5}" dt="2024-09-22T00:02:53.380" v="5885" actId="208"/>
          <ac:cxnSpMkLst>
            <pc:docMk/>
            <pc:sldMk cId="3615236670" sldId="262"/>
            <ac:cxnSpMk id="62" creationId="{2AF5F2ED-6E09-4F48-2318-1F858DA1E7C5}"/>
          </ac:cxnSpMkLst>
        </pc:cxnChg>
        <pc:cxnChg chg="add mod">
          <ac:chgData name="Vernekar, Nimisha Satyaprasad" userId="afc948a4-fe9b-4771-b6ca-63459e69b678" providerId="ADAL" clId="{BD60C313-C336-0344-9CFA-C519B16A81C5}" dt="2024-09-22T00:02:53.380" v="5885" actId="208"/>
          <ac:cxnSpMkLst>
            <pc:docMk/>
            <pc:sldMk cId="3615236670" sldId="262"/>
            <ac:cxnSpMk id="63" creationId="{12C3E96E-D737-E155-2AA3-BF7E88E8A8B8}"/>
          </ac:cxnSpMkLst>
        </pc:cxnChg>
        <pc:cxnChg chg="add mod">
          <ac:chgData name="Vernekar, Nimisha Satyaprasad" userId="afc948a4-fe9b-4771-b6ca-63459e69b678" providerId="ADAL" clId="{BD60C313-C336-0344-9CFA-C519B16A81C5}" dt="2024-09-22T00:02:24.666" v="5882" actId="208"/>
          <ac:cxnSpMkLst>
            <pc:docMk/>
            <pc:sldMk cId="3615236670" sldId="262"/>
            <ac:cxnSpMk id="64" creationId="{5D031CF8-E0B6-7C89-0895-12C21D2F8724}"/>
          </ac:cxnSpMkLst>
        </pc:cxnChg>
        <pc:cxnChg chg="add mod">
          <ac:chgData name="Vernekar, Nimisha Satyaprasad" userId="afc948a4-fe9b-4771-b6ca-63459e69b678" providerId="ADAL" clId="{BD60C313-C336-0344-9CFA-C519B16A81C5}" dt="2024-09-22T00:02:53.380" v="5885" actId="208"/>
          <ac:cxnSpMkLst>
            <pc:docMk/>
            <pc:sldMk cId="3615236670" sldId="262"/>
            <ac:cxnSpMk id="65" creationId="{F6DE0673-2715-004B-FF1F-C9FA67E34833}"/>
          </ac:cxnSpMkLst>
        </pc:cxnChg>
        <pc:cxnChg chg="add mod">
          <ac:chgData name="Vernekar, Nimisha Satyaprasad" userId="afc948a4-fe9b-4771-b6ca-63459e69b678" providerId="ADAL" clId="{BD60C313-C336-0344-9CFA-C519B16A81C5}" dt="2024-09-22T00:02:53.380" v="5885" actId="208"/>
          <ac:cxnSpMkLst>
            <pc:docMk/>
            <pc:sldMk cId="3615236670" sldId="262"/>
            <ac:cxnSpMk id="66" creationId="{CEAFE580-1091-20FF-9AD5-31EB581201AA}"/>
          </ac:cxnSpMkLst>
        </pc:cxnChg>
        <pc:cxnChg chg="add mod">
          <ac:chgData name="Vernekar, Nimisha Satyaprasad" userId="afc948a4-fe9b-4771-b6ca-63459e69b678" providerId="ADAL" clId="{BD60C313-C336-0344-9CFA-C519B16A81C5}" dt="2024-09-22T00:02:53.380" v="5885" actId="208"/>
          <ac:cxnSpMkLst>
            <pc:docMk/>
            <pc:sldMk cId="3615236670" sldId="262"/>
            <ac:cxnSpMk id="67" creationId="{81320041-F575-2C79-71DC-1E3BDEB0C9CD}"/>
          </ac:cxnSpMkLst>
        </pc:cxnChg>
        <pc:cxnChg chg="add mod">
          <ac:chgData name="Vernekar, Nimisha Satyaprasad" userId="afc948a4-fe9b-4771-b6ca-63459e69b678" providerId="ADAL" clId="{BD60C313-C336-0344-9CFA-C519B16A81C5}" dt="2024-09-22T00:02:53.380" v="5885" actId="208"/>
          <ac:cxnSpMkLst>
            <pc:docMk/>
            <pc:sldMk cId="3615236670" sldId="262"/>
            <ac:cxnSpMk id="68" creationId="{1C068149-3ED8-241A-1C3B-5935C2FD7E87}"/>
          </ac:cxnSpMkLst>
        </pc:cxnChg>
        <pc:cxnChg chg="add mod">
          <ac:chgData name="Vernekar, Nimisha Satyaprasad" userId="afc948a4-fe9b-4771-b6ca-63459e69b678" providerId="ADAL" clId="{BD60C313-C336-0344-9CFA-C519B16A81C5}" dt="2024-09-22T00:02:53.380" v="5885" actId="208"/>
          <ac:cxnSpMkLst>
            <pc:docMk/>
            <pc:sldMk cId="3615236670" sldId="262"/>
            <ac:cxnSpMk id="69" creationId="{2255E506-8EE7-F91C-21C7-0791975D2FE6}"/>
          </ac:cxnSpMkLst>
        </pc:cxnChg>
        <pc:cxnChg chg="add mod">
          <ac:chgData name="Vernekar, Nimisha Satyaprasad" userId="afc948a4-fe9b-4771-b6ca-63459e69b678" providerId="ADAL" clId="{BD60C313-C336-0344-9CFA-C519B16A81C5}" dt="2024-09-22T00:02:53.380" v="5885" actId="208"/>
          <ac:cxnSpMkLst>
            <pc:docMk/>
            <pc:sldMk cId="3615236670" sldId="262"/>
            <ac:cxnSpMk id="70" creationId="{8B322229-AD55-92F5-4B5E-9F7E0850B29D}"/>
          </ac:cxnSpMkLst>
        </pc:cxnChg>
        <pc:cxnChg chg="add mod">
          <ac:chgData name="Vernekar, Nimisha Satyaprasad" userId="afc948a4-fe9b-4771-b6ca-63459e69b678" providerId="ADAL" clId="{BD60C313-C336-0344-9CFA-C519B16A81C5}" dt="2024-09-22T00:02:53.380" v="5885" actId="208"/>
          <ac:cxnSpMkLst>
            <pc:docMk/>
            <pc:sldMk cId="3615236670" sldId="262"/>
            <ac:cxnSpMk id="74" creationId="{BBC3D2DC-DA16-BB88-785C-5427DB1A0B5F}"/>
          </ac:cxnSpMkLst>
        </pc:cxnChg>
        <pc:cxnChg chg="add mod">
          <ac:chgData name="Vernekar, Nimisha Satyaprasad" userId="afc948a4-fe9b-4771-b6ca-63459e69b678" providerId="ADAL" clId="{BD60C313-C336-0344-9CFA-C519B16A81C5}" dt="2024-09-22T00:02:53.380" v="5885" actId="208"/>
          <ac:cxnSpMkLst>
            <pc:docMk/>
            <pc:sldMk cId="3615236670" sldId="262"/>
            <ac:cxnSpMk id="76" creationId="{F085BE07-4526-8ACC-EBFF-E4BDEE8C3DC4}"/>
          </ac:cxnSpMkLst>
        </pc:cxnChg>
        <pc:cxnChg chg="add mod">
          <ac:chgData name="Vernekar, Nimisha Satyaprasad" userId="afc948a4-fe9b-4771-b6ca-63459e69b678" providerId="ADAL" clId="{BD60C313-C336-0344-9CFA-C519B16A81C5}" dt="2024-09-22T00:02:53.380" v="5885" actId="208"/>
          <ac:cxnSpMkLst>
            <pc:docMk/>
            <pc:sldMk cId="3615236670" sldId="262"/>
            <ac:cxnSpMk id="77" creationId="{8938C01D-626F-4336-713C-C6C90B381DB0}"/>
          </ac:cxnSpMkLst>
        </pc:cxnChg>
        <pc:cxnChg chg="add mod">
          <ac:chgData name="Vernekar, Nimisha Satyaprasad" userId="afc948a4-fe9b-4771-b6ca-63459e69b678" providerId="ADAL" clId="{BD60C313-C336-0344-9CFA-C519B16A81C5}" dt="2024-09-22T00:02:24.666" v="5882" actId="208"/>
          <ac:cxnSpMkLst>
            <pc:docMk/>
            <pc:sldMk cId="3615236670" sldId="262"/>
            <ac:cxnSpMk id="78" creationId="{A63006B1-404D-709F-6F18-BA4B84C4C3B9}"/>
          </ac:cxnSpMkLst>
        </pc:cxnChg>
        <pc:cxnChg chg="add mod">
          <ac:chgData name="Vernekar, Nimisha Satyaprasad" userId="afc948a4-fe9b-4771-b6ca-63459e69b678" providerId="ADAL" clId="{BD60C313-C336-0344-9CFA-C519B16A81C5}" dt="2024-09-22T00:02:53.380" v="5885" actId="208"/>
          <ac:cxnSpMkLst>
            <pc:docMk/>
            <pc:sldMk cId="3615236670" sldId="262"/>
            <ac:cxnSpMk id="79" creationId="{1A0B882F-9B9F-230F-B586-62899592D819}"/>
          </ac:cxnSpMkLst>
        </pc:cxnChg>
        <pc:cxnChg chg="add mod">
          <ac:chgData name="Vernekar, Nimisha Satyaprasad" userId="afc948a4-fe9b-4771-b6ca-63459e69b678" providerId="ADAL" clId="{BD60C313-C336-0344-9CFA-C519B16A81C5}" dt="2024-09-22T00:02:53.380" v="5885" actId="208"/>
          <ac:cxnSpMkLst>
            <pc:docMk/>
            <pc:sldMk cId="3615236670" sldId="262"/>
            <ac:cxnSpMk id="80" creationId="{20DBAA1A-6459-8AE1-5DD1-6CC7815D8178}"/>
          </ac:cxnSpMkLst>
        </pc:cxnChg>
        <pc:cxnChg chg="add mod">
          <ac:chgData name="Vernekar, Nimisha Satyaprasad" userId="afc948a4-fe9b-4771-b6ca-63459e69b678" providerId="ADAL" clId="{BD60C313-C336-0344-9CFA-C519B16A81C5}" dt="2024-09-22T00:02:53.380" v="5885" actId="208"/>
          <ac:cxnSpMkLst>
            <pc:docMk/>
            <pc:sldMk cId="3615236670" sldId="262"/>
            <ac:cxnSpMk id="81" creationId="{EA2305A2-74D8-960C-C766-D74897547281}"/>
          </ac:cxnSpMkLst>
        </pc:cxnChg>
        <pc:cxnChg chg="add mod">
          <ac:chgData name="Vernekar, Nimisha Satyaprasad" userId="afc948a4-fe9b-4771-b6ca-63459e69b678" providerId="ADAL" clId="{BD60C313-C336-0344-9CFA-C519B16A81C5}" dt="2024-09-22T00:02:24.666" v="5882" actId="208"/>
          <ac:cxnSpMkLst>
            <pc:docMk/>
            <pc:sldMk cId="3615236670" sldId="262"/>
            <ac:cxnSpMk id="82" creationId="{AF22F681-B198-F9C2-B767-E879C5248D18}"/>
          </ac:cxnSpMkLst>
        </pc:cxnChg>
        <pc:cxnChg chg="add mod">
          <ac:chgData name="Vernekar, Nimisha Satyaprasad" userId="afc948a4-fe9b-4771-b6ca-63459e69b678" providerId="ADAL" clId="{BD60C313-C336-0344-9CFA-C519B16A81C5}" dt="2024-09-22T00:02:24.666" v="5882" actId="208"/>
          <ac:cxnSpMkLst>
            <pc:docMk/>
            <pc:sldMk cId="3615236670" sldId="262"/>
            <ac:cxnSpMk id="83" creationId="{B4DA670E-6CC8-8802-EF99-0006732EF4DC}"/>
          </ac:cxnSpMkLst>
        </pc:cxnChg>
        <pc:cxnChg chg="add mod">
          <ac:chgData name="Vernekar, Nimisha Satyaprasad" userId="afc948a4-fe9b-4771-b6ca-63459e69b678" providerId="ADAL" clId="{BD60C313-C336-0344-9CFA-C519B16A81C5}" dt="2024-09-22T00:02:24.666" v="5882" actId="208"/>
          <ac:cxnSpMkLst>
            <pc:docMk/>
            <pc:sldMk cId="3615236670" sldId="262"/>
            <ac:cxnSpMk id="84" creationId="{0C3BAAB4-5A0E-4395-8A43-9A4802F93706}"/>
          </ac:cxnSpMkLst>
        </pc:cxnChg>
        <pc:cxnChg chg="add mod">
          <ac:chgData name="Vernekar, Nimisha Satyaprasad" userId="afc948a4-fe9b-4771-b6ca-63459e69b678" providerId="ADAL" clId="{BD60C313-C336-0344-9CFA-C519B16A81C5}" dt="2024-09-22T00:02:24.666" v="5882" actId="208"/>
          <ac:cxnSpMkLst>
            <pc:docMk/>
            <pc:sldMk cId="3615236670" sldId="262"/>
            <ac:cxnSpMk id="86" creationId="{069CBFFF-4D5E-F1AB-C82A-347782DAA499}"/>
          </ac:cxnSpMkLst>
        </pc:cxnChg>
        <pc:cxnChg chg="add mod">
          <ac:chgData name="Vernekar, Nimisha Satyaprasad" userId="afc948a4-fe9b-4771-b6ca-63459e69b678" providerId="ADAL" clId="{BD60C313-C336-0344-9CFA-C519B16A81C5}" dt="2024-09-22T00:02:24.666" v="5882" actId="208"/>
          <ac:cxnSpMkLst>
            <pc:docMk/>
            <pc:sldMk cId="3615236670" sldId="262"/>
            <ac:cxnSpMk id="87" creationId="{8011AB37-3AB7-8EDA-3AF2-51F4CFD0FC20}"/>
          </ac:cxnSpMkLst>
        </pc:cxnChg>
        <pc:cxnChg chg="add mod">
          <ac:chgData name="Vernekar, Nimisha Satyaprasad" userId="afc948a4-fe9b-4771-b6ca-63459e69b678" providerId="ADAL" clId="{BD60C313-C336-0344-9CFA-C519B16A81C5}" dt="2024-09-22T00:02:24.666" v="5882" actId="208"/>
          <ac:cxnSpMkLst>
            <pc:docMk/>
            <pc:sldMk cId="3615236670" sldId="262"/>
            <ac:cxnSpMk id="88" creationId="{697E2620-70BE-1DBF-7E5F-A323E00B7CBA}"/>
          </ac:cxnSpMkLst>
        </pc:cxnChg>
        <pc:cxnChg chg="add mod">
          <ac:chgData name="Vernekar, Nimisha Satyaprasad" userId="afc948a4-fe9b-4771-b6ca-63459e69b678" providerId="ADAL" clId="{BD60C313-C336-0344-9CFA-C519B16A81C5}" dt="2024-09-22T00:02:24.666" v="5882" actId="208"/>
          <ac:cxnSpMkLst>
            <pc:docMk/>
            <pc:sldMk cId="3615236670" sldId="262"/>
            <ac:cxnSpMk id="89" creationId="{469DB595-95BD-0967-CABB-C34ED34D7A9F}"/>
          </ac:cxnSpMkLst>
        </pc:cxnChg>
        <pc:cxnChg chg="add mod">
          <ac:chgData name="Vernekar, Nimisha Satyaprasad" userId="afc948a4-fe9b-4771-b6ca-63459e69b678" providerId="ADAL" clId="{BD60C313-C336-0344-9CFA-C519B16A81C5}" dt="2024-09-22T00:01:47.329" v="5878" actId="208"/>
          <ac:cxnSpMkLst>
            <pc:docMk/>
            <pc:sldMk cId="3615236670" sldId="262"/>
            <ac:cxnSpMk id="97" creationId="{BE9D0989-59C3-78F2-0F76-B482D9D1E971}"/>
          </ac:cxnSpMkLst>
        </pc:cxnChg>
        <pc:cxnChg chg="add mod">
          <ac:chgData name="Vernekar, Nimisha Satyaprasad" userId="afc948a4-fe9b-4771-b6ca-63459e69b678" providerId="ADAL" clId="{BD60C313-C336-0344-9CFA-C519B16A81C5}" dt="2024-09-22T00:02:53.380" v="5885" actId="208"/>
          <ac:cxnSpMkLst>
            <pc:docMk/>
            <pc:sldMk cId="3615236670" sldId="262"/>
            <ac:cxnSpMk id="98" creationId="{C6E285B2-3F4E-50ED-CD5C-DF8A375C3CD7}"/>
          </ac:cxnSpMkLst>
        </pc:cxnChg>
        <pc:cxnChg chg="add mod">
          <ac:chgData name="Vernekar, Nimisha Satyaprasad" userId="afc948a4-fe9b-4771-b6ca-63459e69b678" providerId="ADAL" clId="{BD60C313-C336-0344-9CFA-C519B16A81C5}" dt="2024-09-22T00:02:53.380" v="5885" actId="208"/>
          <ac:cxnSpMkLst>
            <pc:docMk/>
            <pc:sldMk cId="3615236670" sldId="262"/>
            <ac:cxnSpMk id="99" creationId="{138D7808-812E-98E4-7E9A-0155B309D447}"/>
          </ac:cxnSpMkLst>
        </pc:cxnChg>
        <pc:cxnChg chg="add mod">
          <ac:chgData name="Vernekar, Nimisha Satyaprasad" userId="afc948a4-fe9b-4771-b6ca-63459e69b678" providerId="ADAL" clId="{BD60C313-C336-0344-9CFA-C519B16A81C5}" dt="2024-09-22T00:01:47.329" v="5878" actId="208"/>
          <ac:cxnSpMkLst>
            <pc:docMk/>
            <pc:sldMk cId="3615236670" sldId="262"/>
            <ac:cxnSpMk id="100" creationId="{0966400C-858A-DB58-BF68-7B77313DA8FF}"/>
          </ac:cxnSpMkLst>
        </pc:cxnChg>
        <pc:cxnChg chg="add mod">
          <ac:chgData name="Vernekar, Nimisha Satyaprasad" userId="afc948a4-fe9b-4771-b6ca-63459e69b678" providerId="ADAL" clId="{BD60C313-C336-0344-9CFA-C519B16A81C5}" dt="2024-09-22T00:02:53.380" v="5885" actId="208"/>
          <ac:cxnSpMkLst>
            <pc:docMk/>
            <pc:sldMk cId="3615236670" sldId="262"/>
            <ac:cxnSpMk id="102" creationId="{F6FA7B8B-13C2-F6AC-7027-C348C5709807}"/>
          </ac:cxnSpMkLst>
        </pc:cxnChg>
        <pc:cxnChg chg="add mod">
          <ac:chgData name="Vernekar, Nimisha Satyaprasad" userId="afc948a4-fe9b-4771-b6ca-63459e69b678" providerId="ADAL" clId="{BD60C313-C336-0344-9CFA-C519B16A81C5}" dt="2024-09-22T00:02:53.380" v="5885" actId="208"/>
          <ac:cxnSpMkLst>
            <pc:docMk/>
            <pc:sldMk cId="3615236670" sldId="262"/>
            <ac:cxnSpMk id="103" creationId="{62859441-6C6C-AD2B-4F81-E4A40874C184}"/>
          </ac:cxnSpMkLst>
        </pc:cxnChg>
        <pc:cxnChg chg="add del mod">
          <ac:chgData name="Vernekar, Nimisha Satyaprasad" userId="afc948a4-fe9b-4771-b6ca-63459e69b678" providerId="ADAL" clId="{BD60C313-C336-0344-9CFA-C519B16A81C5}" dt="2024-09-21T03:36:46.966" v="2766" actId="478"/>
          <ac:cxnSpMkLst>
            <pc:docMk/>
            <pc:sldMk cId="3615236670" sldId="262"/>
            <ac:cxnSpMk id="104" creationId="{9CC55736-3CE0-3972-DC29-30966F9ABA1E}"/>
          </ac:cxnSpMkLst>
        </pc:cxnChg>
        <pc:cxnChg chg="add mod">
          <ac:chgData name="Vernekar, Nimisha Satyaprasad" userId="afc948a4-fe9b-4771-b6ca-63459e69b678" providerId="ADAL" clId="{BD60C313-C336-0344-9CFA-C519B16A81C5}" dt="2024-09-22T00:01:47.329" v="5878" actId="208"/>
          <ac:cxnSpMkLst>
            <pc:docMk/>
            <pc:sldMk cId="3615236670" sldId="262"/>
            <ac:cxnSpMk id="106" creationId="{EA858E58-6379-BBCA-0E44-7E60BBDA7880}"/>
          </ac:cxnSpMkLst>
        </pc:cxnChg>
        <pc:cxnChg chg="add mod">
          <ac:chgData name="Vernekar, Nimisha Satyaprasad" userId="afc948a4-fe9b-4771-b6ca-63459e69b678" providerId="ADAL" clId="{BD60C313-C336-0344-9CFA-C519B16A81C5}" dt="2024-09-22T00:01:47.329" v="5878" actId="208"/>
          <ac:cxnSpMkLst>
            <pc:docMk/>
            <pc:sldMk cId="3615236670" sldId="262"/>
            <ac:cxnSpMk id="109" creationId="{2AAA1DD4-E00E-D43F-3EAF-25C6858D4247}"/>
          </ac:cxnSpMkLst>
        </pc:cxnChg>
        <pc:cxnChg chg="add mod">
          <ac:chgData name="Vernekar, Nimisha Satyaprasad" userId="afc948a4-fe9b-4771-b6ca-63459e69b678" providerId="ADAL" clId="{BD60C313-C336-0344-9CFA-C519B16A81C5}" dt="2024-09-22T00:02:53.380" v="5885" actId="208"/>
          <ac:cxnSpMkLst>
            <pc:docMk/>
            <pc:sldMk cId="3615236670" sldId="262"/>
            <ac:cxnSpMk id="111" creationId="{4F7DE8AF-FDD5-0AC6-E50A-A29C9887E370}"/>
          </ac:cxnSpMkLst>
        </pc:cxnChg>
        <pc:cxnChg chg="add mod">
          <ac:chgData name="Vernekar, Nimisha Satyaprasad" userId="afc948a4-fe9b-4771-b6ca-63459e69b678" providerId="ADAL" clId="{BD60C313-C336-0344-9CFA-C519B16A81C5}" dt="2024-09-22T00:02:53.380" v="5885" actId="208"/>
          <ac:cxnSpMkLst>
            <pc:docMk/>
            <pc:sldMk cId="3615236670" sldId="262"/>
            <ac:cxnSpMk id="113" creationId="{93DD57BD-A906-FF03-9FA1-283D37CAA490}"/>
          </ac:cxnSpMkLst>
        </pc:cxnChg>
        <pc:cxnChg chg="add del mod">
          <ac:chgData name="Vernekar, Nimisha Satyaprasad" userId="afc948a4-fe9b-4771-b6ca-63459e69b678" providerId="ADAL" clId="{BD60C313-C336-0344-9CFA-C519B16A81C5}" dt="2024-09-21T03:37:46.488" v="2781" actId="478"/>
          <ac:cxnSpMkLst>
            <pc:docMk/>
            <pc:sldMk cId="3615236670" sldId="262"/>
            <ac:cxnSpMk id="115" creationId="{D2003DD0-237F-6B47-1021-E082439C40E4}"/>
          </ac:cxnSpMkLst>
        </pc:cxnChg>
        <pc:cxnChg chg="add mod">
          <ac:chgData name="Vernekar, Nimisha Satyaprasad" userId="afc948a4-fe9b-4771-b6ca-63459e69b678" providerId="ADAL" clId="{BD60C313-C336-0344-9CFA-C519B16A81C5}" dt="2024-09-22T00:02:53.380" v="5885" actId="208"/>
          <ac:cxnSpMkLst>
            <pc:docMk/>
            <pc:sldMk cId="3615236670" sldId="262"/>
            <ac:cxnSpMk id="116" creationId="{EC52121E-4EEB-0AA9-594F-20239F7872C2}"/>
          </ac:cxnSpMkLst>
        </pc:cxnChg>
        <pc:cxnChg chg="add mod">
          <ac:chgData name="Vernekar, Nimisha Satyaprasad" userId="afc948a4-fe9b-4771-b6ca-63459e69b678" providerId="ADAL" clId="{BD60C313-C336-0344-9CFA-C519B16A81C5}" dt="2024-09-22T00:02:53.380" v="5885" actId="208"/>
          <ac:cxnSpMkLst>
            <pc:docMk/>
            <pc:sldMk cId="3615236670" sldId="262"/>
            <ac:cxnSpMk id="117" creationId="{E5B5282F-82D8-D7C0-A41B-AA7A268AB86C}"/>
          </ac:cxnSpMkLst>
        </pc:cxnChg>
        <pc:cxnChg chg="add mod">
          <ac:chgData name="Vernekar, Nimisha Satyaprasad" userId="afc948a4-fe9b-4771-b6ca-63459e69b678" providerId="ADAL" clId="{BD60C313-C336-0344-9CFA-C519B16A81C5}" dt="2024-09-22T00:02:53.380" v="5885" actId="208"/>
          <ac:cxnSpMkLst>
            <pc:docMk/>
            <pc:sldMk cId="3615236670" sldId="262"/>
            <ac:cxnSpMk id="118" creationId="{0AB7F1C2-F170-B4B1-0A3B-55C944824900}"/>
          </ac:cxnSpMkLst>
        </pc:cxnChg>
        <pc:cxnChg chg="add mod">
          <ac:chgData name="Vernekar, Nimisha Satyaprasad" userId="afc948a4-fe9b-4771-b6ca-63459e69b678" providerId="ADAL" clId="{BD60C313-C336-0344-9CFA-C519B16A81C5}" dt="2024-09-22T00:02:53.380" v="5885" actId="208"/>
          <ac:cxnSpMkLst>
            <pc:docMk/>
            <pc:sldMk cId="3615236670" sldId="262"/>
            <ac:cxnSpMk id="119" creationId="{F846DB0A-7A0A-49B9-CA6F-3E87ED23E987}"/>
          </ac:cxnSpMkLst>
        </pc:cxnChg>
        <pc:cxnChg chg="add mod">
          <ac:chgData name="Vernekar, Nimisha Satyaprasad" userId="afc948a4-fe9b-4771-b6ca-63459e69b678" providerId="ADAL" clId="{BD60C313-C336-0344-9CFA-C519B16A81C5}" dt="2024-09-22T00:02:53.380" v="5885" actId="208"/>
          <ac:cxnSpMkLst>
            <pc:docMk/>
            <pc:sldMk cId="3615236670" sldId="262"/>
            <ac:cxnSpMk id="120" creationId="{50572A0E-9D2C-3003-918F-AEC77552B88A}"/>
          </ac:cxnSpMkLst>
        </pc:cxnChg>
        <pc:cxnChg chg="add mod">
          <ac:chgData name="Vernekar, Nimisha Satyaprasad" userId="afc948a4-fe9b-4771-b6ca-63459e69b678" providerId="ADAL" clId="{BD60C313-C336-0344-9CFA-C519B16A81C5}" dt="2024-09-22T00:02:53.380" v="5885" actId="208"/>
          <ac:cxnSpMkLst>
            <pc:docMk/>
            <pc:sldMk cId="3615236670" sldId="262"/>
            <ac:cxnSpMk id="121" creationId="{6281BD95-0CF9-57F9-7BA0-88A99D19F3A3}"/>
          </ac:cxnSpMkLst>
        </pc:cxnChg>
        <pc:cxnChg chg="add mod">
          <ac:chgData name="Vernekar, Nimisha Satyaprasad" userId="afc948a4-fe9b-4771-b6ca-63459e69b678" providerId="ADAL" clId="{BD60C313-C336-0344-9CFA-C519B16A81C5}" dt="2024-09-22T00:01:47.329" v="5878" actId="208"/>
          <ac:cxnSpMkLst>
            <pc:docMk/>
            <pc:sldMk cId="3615236670" sldId="262"/>
            <ac:cxnSpMk id="122" creationId="{90EB8DFA-E6D7-FE16-4358-CB1BCD3A810F}"/>
          </ac:cxnSpMkLst>
        </pc:cxnChg>
        <pc:cxnChg chg="add mod">
          <ac:chgData name="Vernekar, Nimisha Satyaprasad" userId="afc948a4-fe9b-4771-b6ca-63459e69b678" providerId="ADAL" clId="{BD60C313-C336-0344-9CFA-C519B16A81C5}" dt="2024-09-22T00:01:47.329" v="5878" actId="208"/>
          <ac:cxnSpMkLst>
            <pc:docMk/>
            <pc:sldMk cId="3615236670" sldId="262"/>
            <ac:cxnSpMk id="125" creationId="{3E2312DA-3213-C2DB-6DCC-CA0583C8EFBD}"/>
          </ac:cxnSpMkLst>
        </pc:cxnChg>
        <pc:cxnChg chg="add mod">
          <ac:chgData name="Vernekar, Nimisha Satyaprasad" userId="afc948a4-fe9b-4771-b6ca-63459e69b678" providerId="ADAL" clId="{BD60C313-C336-0344-9CFA-C519B16A81C5}" dt="2024-09-22T00:02:53.380" v="5885" actId="208"/>
          <ac:cxnSpMkLst>
            <pc:docMk/>
            <pc:sldMk cId="3615236670" sldId="262"/>
            <ac:cxnSpMk id="129" creationId="{D7C2B558-B1E4-DB80-C4DC-8B616F0C5AB9}"/>
          </ac:cxnSpMkLst>
        </pc:cxnChg>
        <pc:cxnChg chg="add mod">
          <ac:chgData name="Vernekar, Nimisha Satyaprasad" userId="afc948a4-fe9b-4771-b6ca-63459e69b678" providerId="ADAL" clId="{BD60C313-C336-0344-9CFA-C519B16A81C5}" dt="2024-09-22T00:02:53.380" v="5885" actId="208"/>
          <ac:cxnSpMkLst>
            <pc:docMk/>
            <pc:sldMk cId="3615236670" sldId="262"/>
            <ac:cxnSpMk id="130" creationId="{C8D8285F-DD71-45E0-86BA-F51B2918C83F}"/>
          </ac:cxnSpMkLst>
        </pc:cxnChg>
        <pc:cxnChg chg="add mod">
          <ac:chgData name="Vernekar, Nimisha Satyaprasad" userId="afc948a4-fe9b-4771-b6ca-63459e69b678" providerId="ADAL" clId="{BD60C313-C336-0344-9CFA-C519B16A81C5}" dt="2024-09-22T00:02:53.380" v="5885" actId="208"/>
          <ac:cxnSpMkLst>
            <pc:docMk/>
            <pc:sldMk cId="3615236670" sldId="262"/>
            <ac:cxnSpMk id="131" creationId="{4A081AF9-6362-2FFD-9820-A983540F5AD7}"/>
          </ac:cxnSpMkLst>
        </pc:cxnChg>
        <pc:cxnChg chg="add mod">
          <ac:chgData name="Vernekar, Nimisha Satyaprasad" userId="afc948a4-fe9b-4771-b6ca-63459e69b678" providerId="ADAL" clId="{BD60C313-C336-0344-9CFA-C519B16A81C5}" dt="2024-09-22T00:02:53.380" v="5885" actId="208"/>
          <ac:cxnSpMkLst>
            <pc:docMk/>
            <pc:sldMk cId="3615236670" sldId="262"/>
            <ac:cxnSpMk id="132" creationId="{02E1AC08-E915-E86B-768B-3425B0C7DD6C}"/>
          </ac:cxnSpMkLst>
        </pc:cxnChg>
        <pc:cxnChg chg="add mod">
          <ac:chgData name="Vernekar, Nimisha Satyaprasad" userId="afc948a4-fe9b-4771-b6ca-63459e69b678" providerId="ADAL" clId="{BD60C313-C336-0344-9CFA-C519B16A81C5}" dt="2024-09-22T00:02:53.380" v="5885" actId="208"/>
          <ac:cxnSpMkLst>
            <pc:docMk/>
            <pc:sldMk cId="3615236670" sldId="262"/>
            <ac:cxnSpMk id="134" creationId="{802AD6E4-5AF3-EAAB-FCD8-53D31D05B95D}"/>
          </ac:cxnSpMkLst>
        </pc:cxnChg>
        <pc:cxnChg chg="add mod">
          <ac:chgData name="Vernekar, Nimisha Satyaprasad" userId="afc948a4-fe9b-4771-b6ca-63459e69b678" providerId="ADAL" clId="{BD60C313-C336-0344-9CFA-C519B16A81C5}" dt="2024-09-22T00:02:53.380" v="5885" actId="208"/>
          <ac:cxnSpMkLst>
            <pc:docMk/>
            <pc:sldMk cId="3615236670" sldId="262"/>
            <ac:cxnSpMk id="136" creationId="{11AB97EA-9CF5-6A42-233A-AADCACF80D71}"/>
          </ac:cxnSpMkLst>
        </pc:cxnChg>
        <pc:cxnChg chg="add mod">
          <ac:chgData name="Vernekar, Nimisha Satyaprasad" userId="afc948a4-fe9b-4771-b6ca-63459e69b678" providerId="ADAL" clId="{BD60C313-C336-0344-9CFA-C519B16A81C5}" dt="2024-09-22T00:02:24.666" v="5882" actId="208"/>
          <ac:cxnSpMkLst>
            <pc:docMk/>
            <pc:sldMk cId="3615236670" sldId="262"/>
            <ac:cxnSpMk id="137" creationId="{DDEEBA8E-2351-279A-948E-49161A2F2BD7}"/>
          </ac:cxnSpMkLst>
        </pc:cxnChg>
        <pc:cxnChg chg="add mod">
          <ac:chgData name="Vernekar, Nimisha Satyaprasad" userId="afc948a4-fe9b-4771-b6ca-63459e69b678" providerId="ADAL" clId="{BD60C313-C336-0344-9CFA-C519B16A81C5}" dt="2024-09-22T00:02:24.666" v="5882" actId="208"/>
          <ac:cxnSpMkLst>
            <pc:docMk/>
            <pc:sldMk cId="3615236670" sldId="262"/>
            <ac:cxnSpMk id="139" creationId="{0C3BF89E-D79E-B18F-F899-9C5BEE81A5E6}"/>
          </ac:cxnSpMkLst>
        </pc:cxnChg>
        <pc:cxnChg chg="add mod">
          <ac:chgData name="Vernekar, Nimisha Satyaprasad" userId="afc948a4-fe9b-4771-b6ca-63459e69b678" providerId="ADAL" clId="{BD60C313-C336-0344-9CFA-C519B16A81C5}" dt="2024-09-22T00:02:24.666" v="5882" actId="208"/>
          <ac:cxnSpMkLst>
            <pc:docMk/>
            <pc:sldMk cId="3615236670" sldId="262"/>
            <ac:cxnSpMk id="141" creationId="{ED7EC128-CCF4-2FE4-C7AB-760464DF0369}"/>
          </ac:cxnSpMkLst>
        </pc:cxnChg>
        <pc:cxnChg chg="add mod">
          <ac:chgData name="Vernekar, Nimisha Satyaprasad" userId="afc948a4-fe9b-4771-b6ca-63459e69b678" providerId="ADAL" clId="{BD60C313-C336-0344-9CFA-C519B16A81C5}" dt="2024-09-22T00:02:24.666" v="5882" actId="208"/>
          <ac:cxnSpMkLst>
            <pc:docMk/>
            <pc:sldMk cId="3615236670" sldId="262"/>
            <ac:cxnSpMk id="143" creationId="{891891D7-3610-FD5E-7419-98C684223ACE}"/>
          </ac:cxnSpMkLst>
        </pc:cxnChg>
        <pc:cxnChg chg="add mod">
          <ac:chgData name="Vernekar, Nimisha Satyaprasad" userId="afc948a4-fe9b-4771-b6ca-63459e69b678" providerId="ADAL" clId="{BD60C313-C336-0344-9CFA-C519B16A81C5}" dt="2024-09-22T00:02:24.666" v="5882" actId="208"/>
          <ac:cxnSpMkLst>
            <pc:docMk/>
            <pc:sldMk cId="3615236670" sldId="262"/>
            <ac:cxnSpMk id="144" creationId="{628A9335-DF29-9568-1B63-BC6CBD1A8CF9}"/>
          </ac:cxnSpMkLst>
        </pc:cxnChg>
        <pc:cxnChg chg="add mod">
          <ac:chgData name="Vernekar, Nimisha Satyaprasad" userId="afc948a4-fe9b-4771-b6ca-63459e69b678" providerId="ADAL" clId="{BD60C313-C336-0344-9CFA-C519B16A81C5}" dt="2024-09-22T00:02:24.666" v="5882" actId="208"/>
          <ac:cxnSpMkLst>
            <pc:docMk/>
            <pc:sldMk cId="3615236670" sldId="262"/>
            <ac:cxnSpMk id="146" creationId="{EC8A444A-9EF8-0FBA-E816-1C1DDE65C07A}"/>
          </ac:cxnSpMkLst>
        </pc:cxnChg>
        <pc:cxnChg chg="add del mod">
          <ac:chgData name="Vernekar, Nimisha Satyaprasad" userId="afc948a4-fe9b-4771-b6ca-63459e69b678" providerId="ADAL" clId="{BD60C313-C336-0344-9CFA-C519B16A81C5}" dt="2024-09-21T03:56:25.577" v="2888" actId="478"/>
          <ac:cxnSpMkLst>
            <pc:docMk/>
            <pc:sldMk cId="3615236670" sldId="262"/>
            <ac:cxnSpMk id="190" creationId="{D5D5C349-B3E7-7C74-334C-064832545918}"/>
          </ac:cxnSpMkLst>
        </pc:cxnChg>
        <pc:cxnChg chg="add mod">
          <ac:chgData name="Vernekar, Nimisha Satyaprasad" userId="afc948a4-fe9b-4771-b6ca-63459e69b678" providerId="ADAL" clId="{BD60C313-C336-0344-9CFA-C519B16A81C5}" dt="2024-09-22T00:02:53.380" v="5885" actId="208"/>
          <ac:cxnSpMkLst>
            <pc:docMk/>
            <pc:sldMk cId="3615236670" sldId="262"/>
            <ac:cxnSpMk id="191" creationId="{2797915F-C16C-E6F0-86DB-5ED03853B833}"/>
          </ac:cxnSpMkLst>
        </pc:cxnChg>
        <pc:cxnChg chg="add mod">
          <ac:chgData name="Vernekar, Nimisha Satyaprasad" userId="afc948a4-fe9b-4771-b6ca-63459e69b678" providerId="ADAL" clId="{BD60C313-C336-0344-9CFA-C519B16A81C5}" dt="2024-09-22T00:02:53.380" v="5885" actId="208"/>
          <ac:cxnSpMkLst>
            <pc:docMk/>
            <pc:sldMk cId="3615236670" sldId="262"/>
            <ac:cxnSpMk id="194" creationId="{BEE74AB3-92A8-F67D-1ADE-0488C1F6C677}"/>
          </ac:cxnSpMkLst>
        </pc:cxnChg>
        <pc:cxnChg chg="add mod">
          <ac:chgData name="Vernekar, Nimisha Satyaprasad" userId="afc948a4-fe9b-4771-b6ca-63459e69b678" providerId="ADAL" clId="{BD60C313-C336-0344-9CFA-C519B16A81C5}" dt="2024-09-22T00:01:47.329" v="5878" actId="208"/>
          <ac:cxnSpMkLst>
            <pc:docMk/>
            <pc:sldMk cId="3615236670" sldId="262"/>
            <ac:cxnSpMk id="197" creationId="{C1DE0D4D-4731-8F14-1DD3-C18D4EE5FAA5}"/>
          </ac:cxnSpMkLst>
        </pc:cxnChg>
        <pc:cxnChg chg="add del mod">
          <ac:chgData name="Vernekar, Nimisha Satyaprasad" userId="afc948a4-fe9b-4771-b6ca-63459e69b678" providerId="ADAL" clId="{BD60C313-C336-0344-9CFA-C519B16A81C5}" dt="2024-09-21T03:57:13.551" v="2898" actId="478"/>
          <ac:cxnSpMkLst>
            <pc:docMk/>
            <pc:sldMk cId="3615236670" sldId="262"/>
            <ac:cxnSpMk id="198" creationId="{3E61D6C0-5ADC-0BB8-6E88-43A5E7C70F0C}"/>
          </ac:cxnSpMkLst>
        </pc:cxnChg>
        <pc:cxnChg chg="add mod">
          <ac:chgData name="Vernekar, Nimisha Satyaprasad" userId="afc948a4-fe9b-4771-b6ca-63459e69b678" providerId="ADAL" clId="{BD60C313-C336-0344-9CFA-C519B16A81C5}" dt="2024-09-22T00:02:53.380" v="5885" actId="208"/>
          <ac:cxnSpMkLst>
            <pc:docMk/>
            <pc:sldMk cId="3615236670" sldId="262"/>
            <ac:cxnSpMk id="200" creationId="{21BA22D3-DEFE-189D-8356-CFAAED2B3378}"/>
          </ac:cxnSpMkLst>
        </pc:cxnChg>
        <pc:cxnChg chg="add mod">
          <ac:chgData name="Vernekar, Nimisha Satyaprasad" userId="afc948a4-fe9b-4771-b6ca-63459e69b678" providerId="ADAL" clId="{BD60C313-C336-0344-9CFA-C519B16A81C5}" dt="2024-09-22T00:02:53.380" v="5885" actId="208"/>
          <ac:cxnSpMkLst>
            <pc:docMk/>
            <pc:sldMk cId="3615236670" sldId="262"/>
            <ac:cxnSpMk id="204" creationId="{00E3E219-8BA3-C2CD-49C3-6DDFD34D82DD}"/>
          </ac:cxnSpMkLst>
        </pc:cxnChg>
        <pc:cxnChg chg="add mod">
          <ac:chgData name="Vernekar, Nimisha Satyaprasad" userId="afc948a4-fe9b-4771-b6ca-63459e69b678" providerId="ADAL" clId="{BD60C313-C336-0344-9CFA-C519B16A81C5}" dt="2024-09-22T00:02:53.380" v="5885" actId="208"/>
          <ac:cxnSpMkLst>
            <pc:docMk/>
            <pc:sldMk cId="3615236670" sldId="262"/>
            <ac:cxnSpMk id="206" creationId="{268FAAF3-92FC-B43A-0393-AD388AFFE213}"/>
          </ac:cxnSpMkLst>
        </pc:cxnChg>
        <pc:cxnChg chg="add mod">
          <ac:chgData name="Vernekar, Nimisha Satyaprasad" userId="afc948a4-fe9b-4771-b6ca-63459e69b678" providerId="ADAL" clId="{BD60C313-C336-0344-9CFA-C519B16A81C5}" dt="2024-09-22T00:02:53.380" v="5885" actId="208"/>
          <ac:cxnSpMkLst>
            <pc:docMk/>
            <pc:sldMk cId="3615236670" sldId="262"/>
            <ac:cxnSpMk id="207" creationId="{977FE055-881C-F980-B5DA-0FB0966361EB}"/>
          </ac:cxnSpMkLst>
        </pc:cxnChg>
        <pc:cxnChg chg="add mod">
          <ac:chgData name="Vernekar, Nimisha Satyaprasad" userId="afc948a4-fe9b-4771-b6ca-63459e69b678" providerId="ADAL" clId="{BD60C313-C336-0344-9CFA-C519B16A81C5}" dt="2024-09-22T00:02:53.380" v="5885" actId="208"/>
          <ac:cxnSpMkLst>
            <pc:docMk/>
            <pc:sldMk cId="3615236670" sldId="262"/>
            <ac:cxnSpMk id="209" creationId="{BE68FF9F-80DC-F83F-E08A-66DD6BF2CC0C}"/>
          </ac:cxnSpMkLst>
        </pc:cxnChg>
        <pc:cxnChg chg="add mod">
          <ac:chgData name="Vernekar, Nimisha Satyaprasad" userId="afc948a4-fe9b-4771-b6ca-63459e69b678" providerId="ADAL" clId="{BD60C313-C336-0344-9CFA-C519B16A81C5}" dt="2024-09-22T00:02:53.380" v="5885" actId="208"/>
          <ac:cxnSpMkLst>
            <pc:docMk/>
            <pc:sldMk cId="3615236670" sldId="262"/>
            <ac:cxnSpMk id="211" creationId="{1E1F7A44-4816-1B0F-72D1-711023B2543A}"/>
          </ac:cxnSpMkLst>
        </pc:cxnChg>
        <pc:cxnChg chg="add mod">
          <ac:chgData name="Vernekar, Nimisha Satyaprasad" userId="afc948a4-fe9b-4771-b6ca-63459e69b678" providerId="ADAL" clId="{BD60C313-C336-0344-9CFA-C519B16A81C5}" dt="2024-09-22T00:02:53.380" v="5885" actId="208"/>
          <ac:cxnSpMkLst>
            <pc:docMk/>
            <pc:sldMk cId="3615236670" sldId="262"/>
            <ac:cxnSpMk id="214" creationId="{EE39E23F-C353-C5F0-A763-66C159671FEA}"/>
          </ac:cxnSpMkLst>
        </pc:cxnChg>
        <pc:cxnChg chg="add mod">
          <ac:chgData name="Vernekar, Nimisha Satyaprasad" userId="afc948a4-fe9b-4771-b6ca-63459e69b678" providerId="ADAL" clId="{BD60C313-C336-0344-9CFA-C519B16A81C5}" dt="2024-09-22T00:02:53.380" v="5885" actId="208"/>
          <ac:cxnSpMkLst>
            <pc:docMk/>
            <pc:sldMk cId="3615236670" sldId="262"/>
            <ac:cxnSpMk id="217" creationId="{064676D2-C57F-7E1C-90E4-B8163FF0B78E}"/>
          </ac:cxnSpMkLst>
        </pc:cxnChg>
        <pc:cxnChg chg="add mod">
          <ac:chgData name="Vernekar, Nimisha Satyaprasad" userId="afc948a4-fe9b-4771-b6ca-63459e69b678" providerId="ADAL" clId="{BD60C313-C336-0344-9CFA-C519B16A81C5}" dt="2024-09-22T00:02:53.380" v="5885" actId="208"/>
          <ac:cxnSpMkLst>
            <pc:docMk/>
            <pc:sldMk cId="3615236670" sldId="262"/>
            <ac:cxnSpMk id="220" creationId="{27351B11-D3C8-0176-6C7F-47CEF0E91BF9}"/>
          </ac:cxnSpMkLst>
        </pc:cxnChg>
        <pc:cxnChg chg="add mod">
          <ac:chgData name="Vernekar, Nimisha Satyaprasad" userId="afc948a4-fe9b-4771-b6ca-63459e69b678" providerId="ADAL" clId="{BD60C313-C336-0344-9CFA-C519B16A81C5}" dt="2024-09-22T00:02:53.380" v="5885" actId="208"/>
          <ac:cxnSpMkLst>
            <pc:docMk/>
            <pc:sldMk cId="3615236670" sldId="262"/>
            <ac:cxnSpMk id="223" creationId="{B39E31E5-72C3-1931-48C5-970CC1948398}"/>
          </ac:cxnSpMkLst>
        </pc:cxnChg>
        <pc:cxnChg chg="add mod">
          <ac:chgData name="Vernekar, Nimisha Satyaprasad" userId="afc948a4-fe9b-4771-b6ca-63459e69b678" providerId="ADAL" clId="{BD60C313-C336-0344-9CFA-C519B16A81C5}" dt="2024-09-22T00:02:53.380" v="5885" actId="208"/>
          <ac:cxnSpMkLst>
            <pc:docMk/>
            <pc:sldMk cId="3615236670" sldId="262"/>
            <ac:cxnSpMk id="228" creationId="{FE20131A-E615-65D8-E86F-B3D40F405F80}"/>
          </ac:cxnSpMkLst>
        </pc:cxnChg>
        <pc:cxnChg chg="add mod">
          <ac:chgData name="Vernekar, Nimisha Satyaprasad" userId="afc948a4-fe9b-4771-b6ca-63459e69b678" providerId="ADAL" clId="{BD60C313-C336-0344-9CFA-C519B16A81C5}" dt="2024-09-22T00:04:16.270" v="5894" actId="208"/>
          <ac:cxnSpMkLst>
            <pc:docMk/>
            <pc:sldMk cId="3615236670" sldId="262"/>
            <ac:cxnSpMk id="256" creationId="{CBD0BCB9-06B7-F75F-5E1A-B077BC8EAEE4}"/>
          </ac:cxnSpMkLst>
        </pc:cxnChg>
        <pc:cxnChg chg="add mod">
          <ac:chgData name="Vernekar, Nimisha Satyaprasad" userId="afc948a4-fe9b-4771-b6ca-63459e69b678" providerId="ADAL" clId="{BD60C313-C336-0344-9CFA-C519B16A81C5}" dt="2024-09-22T00:04:16.270" v="5894" actId="208"/>
          <ac:cxnSpMkLst>
            <pc:docMk/>
            <pc:sldMk cId="3615236670" sldId="262"/>
            <ac:cxnSpMk id="257" creationId="{5DBC2ABB-A481-9F4D-C949-0780A7B7F1FD}"/>
          </ac:cxnSpMkLst>
        </pc:cxnChg>
        <pc:cxnChg chg="add mod">
          <ac:chgData name="Vernekar, Nimisha Satyaprasad" userId="afc948a4-fe9b-4771-b6ca-63459e69b678" providerId="ADAL" clId="{BD60C313-C336-0344-9CFA-C519B16A81C5}" dt="2024-09-22T00:04:16.270" v="5894" actId="208"/>
          <ac:cxnSpMkLst>
            <pc:docMk/>
            <pc:sldMk cId="3615236670" sldId="262"/>
            <ac:cxnSpMk id="258" creationId="{D3A33F60-1228-F520-8E36-C6CD0D37A117}"/>
          </ac:cxnSpMkLst>
        </pc:cxnChg>
        <pc:cxnChg chg="add mod">
          <ac:chgData name="Vernekar, Nimisha Satyaprasad" userId="afc948a4-fe9b-4771-b6ca-63459e69b678" providerId="ADAL" clId="{BD60C313-C336-0344-9CFA-C519B16A81C5}" dt="2024-09-22T00:04:16.270" v="5894" actId="208"/>
          <ac:cxnSpMkLst>
            <pc:docMk/>
            <pc:sldMk cId="3615236670" sldId="262"/>
            <ac:cxnSpMk id="259" creationId="{BA9162D4-DB00-47A0-3778-7DF990809405}"/>
          </ac:cxnSpMkLst>
        </pc:cxnChg>
        <pc:cxnChg chg="add mod">
          <ac:chgData name="Vernekar, Nimisha Satyaprasad" userId="afc948a4-fe9b-4771-b6ca-63459e69b678" providerId="ADAL" clId="{BD60C313-C336-0344-9CFA-C519B16A81C5}" dt="2024-09-22T00:04:16.270" v="5894" actId="208"/>
          <ac:cxnSpMkLst>
            <pc:docMk/>
            <pc:sldMk cId="3615236670" sldId="262"/>
            <ac:cxnSpMk id="260" creationId="{7C4D6E0C-271A-460D-7FA6-145CBAF8AFC1}"/>
          </ac:cxnSpMkLst>
        </pc:cxnChg>
        <pc:cxnChg chg="add mod">
          <ac:chgData name="Vernekar, Nimisha Satyaprasad" userId="afc948a4-fe9b-4771-b6ca-63459e69b678" providerId="ADAL" clId="{BD60C313-C336-0344-9CFA-C519B16A81C5}" dt="2024-09-22T00:04:16.270" v="5894" actId="208"/>
          <ac:cxnSpMkLst>
            <pc:docMk/>
            <pc:sldMk cId="3615236670" sldId="262"/>
            <ac:cxnSpMk id="261" creationId="{0C3441D6-1A01-E810-2AD9-39F81473A26C}"/>
          </ac:cxnSpMkLst>
        </pc:cxnChg>
        <pc:cxnChg chg="add mod">
          <ac:chgData name="Vernekar, Nimisha Satyaprasad" userId="afc948a4-fe9b-4771-b6ca-63459e69b678" providerId="ADAL" clId="{BD60C313-C336-0344-9CFA-C519B16A81C5}" dt="2024-09-22T00:04:16.270" v="5894" actId="208"/>
          <ac:cxnSpMkLst>
            <pc:docMk/>
            <pc:sldMk cId="3615236670" sldId="262"/>
            <ac:cxnSpMk id="262" creationId="{34E4FB60-DD16-40CF-45B1-01F90F114CFD}"/>
          </ac:cxnSpMkLst>
        </pc:cxnChg>
        <pc:cxnChg chg="add mod">
          <ac:chgData name="Vernekar, Nimisha Satyaprasad" userId="afc948a4-fe9b-4771-b6ca-63459e69b678" providerId="ADAL" clId="{BD60C313-C336-0344-9CFA-C519B16A81C5}" dt="2024-09-22T00:04:16.270" v="5894" actId="208"/>
          <ac:cxnSpMkLst>
            <pc:docMk/>
            <pc:sldMk cId="3615236670" sldId="262"/>
            <ac:cxnSpMk id="263" creationId="{82848BC0-90A5-9A8B-DDC5-478E3A158FEB}"/>
          </ac:cxnSpMkLst>
        </pc:cxnChg>
        <pc:cxnChg chg="add mod">
          <ac:chgData name="Vernekar, Nimisha Satyaprasad" userId="afc948a4-fe9b-4771-b6ca-63459e69b678" providerId="ADAL" clId="{BD60C313-C336-0344-9CFA-C519B16A81C5}" dt="2024-09-22T00:04:16.270" v="5894" actId="208"/>
          <ac:cxnSpMkLst>
            <pc:docMk/>
            <pc:sldMk cId="3615236670" sldId="262"/>
            <ac:cxnSpMk id="264" creationId="{E562EA4D-A4D4-E447-F99B-2A8F211C0FB2}"/>
          </ac:cxnSpMkLst>
        </pc:cxnChg>
        <pc:cxnChg chg="add mod">
          <ac:chgData name="Vernekar, Nimisha Satyaprasad" userId="afc948a4-fe9b-4771-b6ca-63459e69b678" providerId="ADAL" clId="{BD60C313-C336-0344-9CFA-C519B16A81C5}" dt="2024-09-22T00:05:17.858" v="5898" actId="208"/>
          <ac:cxnSpMkLst>
            <pc:docMk/>
            <pc:sldMk cId="3615236670" sldId="262"/>
            <ac:cxnSpMk id="265" creationId="{73E7759C-D112-D88C-1C89-B64783F7526C}"/>
          </ac:cxnSpMkLst>
        </pc:cxnChg>
        <pc:cxnChg chg="add mod">
          <ac:chgData name="Vernekar, Nimisha Satyaprasad" userId="afc948a4-fe9b-4771-b6ca-63459e69b678" providerId="ADAL" clId="{BD60C313-C336-0344-9CFA-C519B16A81C5}" dt="2024-09-22T00:05:17.858" v="5898" actId="208"/>
          <ac:cxnSpMkLst>
            <pc:docMk/>
            <pc:sldMk cId="3615236670" sldId="262"/>
            <ac:cxnSpMk id="266" creationId="{01127B4A-7262-EA54-23C0-4A614F65D811}"/>
          </ac:cxnSpMkLst>
        </pc:cxnChg>
        <pc:cxnChg chg="add mod">
          <ac:chgData name="Vernekar, Nimisha Satyaprasad" userId="afc948a4-fe9b-4771-b6ca-63459e69b678" providerId="ADAL" clId="{BD60C313-C336-0344-9CFA-C519B16A81C5}" dt="2024-09-22T00:05:05.161" v="5896" actId="208"/>
          <ac:cxnSpMkLst>
            <pc:docMk/>
            <pc:sldMk cId="3615236670" sldId="262"/>
            <ac:cxnSpMk id="267" creationId="{4E8DAB88-2F2C-6729-EB70-349F9F729E4B}"/>
          </ac:cxnSpMkLst>
        </pc:cxnChg>
        <pc:cxnChg chg="add mod">
          <ac:chgData name="Vernekar, Nimisha Satyaprasad" userId="afc948a4-fe9b-4771-b6ca-63459e69b678" providerId="ADAL" clId="{BD60C313-C336-0344-9CFA-C519B16A81C5}" dt="2024-09-22T00:05:05.161" v="5896" actId="208"/>
          <ac:cxnSpMkLst>
            <pc:docMk/>
            <pc:sldMk cId="3615236670" sldId="262"/>
            <ac:cxnSpMk id="268" creationId="{82670850-D208-7FEE-6DCA-6806384B5DC4}"/>
          </ac:cxnSpMkLst>
        </pc:cxnChg>
        <pc:cxnChg chg="add mod">
          <ac:chgData name="Vernekar, Nimisha Satyaprasad" userId="afc948a4-fe9b-4771-b6ca-63459e69b678" providerId="ADAL" clId="{BD60C313-C336-0344-9CFA-C519B16A81C5}" dt="2024-09-22T00:05:05.161" v="5896" actId="208"/>
          <ac:cxnSpMkLst>
            <pc:docMk/>
            <pc:sldMk cId="3615236670" sldId="262"/>
            <ac:cxnSpMk id="269" creationId="{DB02353D-1874-7057-1DCD-D43A45A75F0F}"/>
          </ac:cxnSpMkLst>
        </pc:cxnChg>
        <pc:cxnChg chg="add mod">
          <ac:chgData name="Vernekar, Nimisha Satyaprasad" userId="afc948a4-fe9b-4771-b6ca-63459e69b678" providerId="ADAL" clId="{BD60C313-C336-0344-9CFA-C519B16A81C5}" dt="2024-09-22T00:05:05.161" v="5896" actId="208"/>
          <ac:cxnSpMkLst>
            <pc:docMk/>
            <pc:sldMk cId="3615236670" sldId="262"/>
            <ac:cxnSpMk id="270" creationId="{2B4FF5D9-6250-F867-754E-280B45074DF8}"/>
          </ac:cxnSpMkLst>
        </pc:cxnChg>
        <pc:cxnChg chg="add mod">
          <ac:chgData name="Vernekar, Nimisha Satyaprasad" userId="afc948a4-fe9b-4771-b6ca-63459e69b678" providerId="ADAL" clId="{BD60C313-C336-0344-9CFA-C519B16A81C5}" dt="2024-09-22T00:04:39.199" v="5895" actId="208"/>
          <ac:cxnSpMkLst>
            <pc:docMk/>
            <pc:sldMk cId="3615236670" sldId="262"/>
            <ac:cxnSpMk id="271" creationId="{E013BA3E-58A2-A321-E713-4AE8CE803CC9}"/>
          </ac:cxnSpMkLst>
        </pc:cxnChg>
        <pc:cxnChg chg="add mod">
          <ac:chgData name="Vernekar, Nimisha Satyaprasad" userId="afc948a4-fe9b-4771-b6ca-63459e69b678" providerId="ADAL" clId="{BD60C313-C336-0344-9CFA-C519B16A81C5}" dt="2024-09-22T00:05:05.161" v="5896" actId="208"/>
          <ac:cxnSpMkLst>
            <pc:docMk/>
            <pc:sldMk cId="3615236670" sldId="262"/>
            <ac:cxnSpMk id="272" creationId="{EE514180-CEF8-36E1-2E8A-F7EC005B2981}"/>
          </ac:cxnSpMkLst>
        </pc:cxnChg>
        <pc:cxnChg chg="add mod">
          <ac:chgData name="Vernekar, Nimisha Satyaprasad" userId="afc948a4-fe9b-4771-b6ca-63459e69b678" providerId="ADAL" clId="{BD60C313-C336-0344-9CFA-C519B16A81C5}" dt="2024-09-22T00:05:17.858" v="5898" actId="208"/>
          <ac:cxnSpMkLst>
            <pc:docMk/>
            <pc:sldMk cId="3615236670" sldId="262"/>
            <ac:cxnSpMk id="273" creationId="{BE587638-9777-89F7-E6A9-C12B72095C5D}"/>
          </ac:cxnSpMkLst>
        </pc:cxnChg>
        <pc:cxnChg chg="add mod">
          <ac:chgData name="Vernekar, Nimisha Satyaprasad" userId="afc948a4-fe9b-4771-b6ca-63459e69b678" providerId="ADAL" clId="{BD60C313-C336-0344-9CFA-C519B16A81C5}" dt="2024-09-22T00:05:17.858" v="5898" actId="208"/>
          <ac:cxnSpMkLst>
            <pc:docMk/>
            <pc:sldMk cId="3615236670" sldId="262"/>
            <ac:cxnSpMk id="274" creationId="{CA19F864-06F3-B23E-6EC4-CDC40F0CD611}"/>
          </ac:cxnSpMkLst>
        </pc:cxnChg>
        <pc:cxnChg chg="add mod">
          <ac:chgData name="Vernekar, Nimisha Satyaprasad" userId="afc948a4-fe9b-4771-b6ca-63459e69b678" providerId="ADAL" clId="{BD60C313-C336-0344-9CFA-C519B16A81C5}" dt="2024-09-22T00:05:17.858" v="5898" actId="208"/>
          <ac:cxnSpMkLst>
            <pc:docMk/>
            <pc:sldMk cId="3615236670" sldId="262"/>
            <ac:cxnSpMk id="275" creationId="{F224804F-9BA0-E4D5-5D5C-7F04FAF28C6D}"/>
          </ac:cxnSpMkLst>
        </pc:cxnChg>
        <pc:cxnChg chg="add mod">
          <ac:chgData name="Vernekar, Nimisha Satyaprasad" userId="afc948a4-fe9b-4771-b6ca-63459e69b678" providerId="ADAL" clId="{BD60C313-C336-0344-9CFA-C519B16A81C5}" dt="2024-09-22T00:05:17.858" v="5898" actId="208"/>
          <ac:cxnSpMkLst>
            <pc:docMk/>
            <pc:sldMk cId="3615236670" sldId="262"/>
            <ac:cxnSpMk id="276" creationId="{469A4707-230E-FC96-118D-BF99FDB7FD7A}"/>
          </ac:cxnSpMkLst>
        </pc:cxnChg>
        <pc:cxnChg chg="add mod">
          <ac:chgData name="Vernekar, Nimisha Satyaprasad" userId="afc948a4-fe9b-4771-b6ca-63459e69b678" providerId="ADAL" clId="{BD60C313-C336-0344-9CFA-C519B16A81C5}" dt="2024-09-22T00:05:17.858" v="5898" actId="208"/>
          <ac:cxnSpMkLst>
            <pc:docMk/>
            <pc:sldMk cId="3615236670" sldId="262"/>
            <ac:cxnSpMk id="277" creationId="{2754FDF2-7779-E738-E415-7ADA5FD4BB8B}"/>
          </ac:cxnSpMkLst>
        </pc:cxnChg>
        <pc:cxnChg chg="add mod">
          <ac:chgData name="Vernekar, Nimisha Satyaprasad" userId="afc948a4-fe9b-4771-b6ca-63459e69b678" providerId="ADAL" clId="{BD60C313-C336-0344-9CFA-C519B16A81C5}" dt="2024-09-22T00:05:17.858" v="5898" actId="208"/>
          <ac:cxnSpMkLst>
            <pc:docMk/>
            <pc:sldMk cId="3615236670" sldId="262"/>
            <ac:cxnSpMk id="278" creationId="{411FA670-21E2-F2A6-7436-6B2CA3C4E045}"/>
          </ac:cxnSpMkLst>
        </pc:cxnChg>
        <pc:cxnChg chg="add mod">
          <ac:chgData name="Vernekar, Nimisha Satyaprasad" userId="afc948a4-fe9b-4771-b6ca-63459e69b678" providerId="ADAL" clId="{BD60C313-C336-0344-9CFA-C519B16A81C5}" dt="2024-09-22T00:05:17.858" v="5898" actId="208"/>
          <ac:cxnSpMkLst>
            <pc:docMk/>
            <pc:sldMk cId="3615236670" sldId="262"/>
            <ac:cxnSpMk id="279" creationId="{B33C99EC-B395-CE96-89C6-F6CAD7BCACE8}"/>
          </ac:cxnSpMkLst>
        </pc:cxnChg>
        <pc:cxnChg chg="add mod">
          <ac:chgData name="Vernekar, Nimisha Satyaprasad" userId="afc948a4-fe9b-4771-b6ca-63459e69b678" providerId="ADAL" clId="{BD60C313-C336-0344-9CFA-C519B16A81C5}" dt="2024-09-22T00:05:05.161" v="5896" actId="208"/>
          <ac:cxnSpMkLst>
            <pc:docMk/>
            <pc:sldMk cId="3615236670" sldId="262"/>
            <ac:cxnSpMk id="280" creationId="{7C696082-744B-94C2-9905-7F6760E486F5}"/>
          </ac:cxnSpMkLst>
        </pc:cxnChg>
        <pc:cxnChg chg="add mod">
          <ac:chgData name="Vernekar, Nimisha Satyaprasad" userId="afc948a4-fe9b-4771-b6ca-63459e69b678" providerId="ADAL" clId="{BD60C313-C336-0344-9CFA-C519B16A81C5}" dt="2024-09-22T00:04:39.199" v="5895" actId="208"/>
          <ac:cxnSpMkLst>
            <pc:docMk/>
            <pc:sldMk cId="3615236670" sldId="262"/>
            <ac:cxnSpMk id="281" creationId="{FA37EF16-6F3B-A91C-1217-F15EA850C108}"/>
          </ac:cxnSpMkLst>
        </pc:cxnChg>
        <pc:cxnChg chg="add mod">
          <ac:chgData name="Vernekar, Nimisha Satyaprasad" userId="afc948a4-fe9b-4771-b6ca-63459e69b678" providerId="ADAL" clId="{BD60C313-C336-0344-9CFA-C519B16A81C5}" dt="2024-09-22T00:05:05.161" v="5896" actId="208"/>
          <ac:cxnSpMkLst>
            <pc:docMk/>
            <pc:sldMk cId="3615236670" sldId="262"/>
            <ac:cxnSpMk id="282" creationId="{5CBB856F-7728-A718-66FB-A4824067F42F}"/>
          </ac:cxnSpMkLst>
        </pc:cxnChg>
        <pc:cxnChg chg="add mod">
          <ac:chgData name="Vernekar, Nimisha Satyaprasad" userId="afc948a4-fe9b-4771-b6ca-63459e69b678" providerId="ADAL" clId="{BD60C313-C336-0344-9CFA-C519B16A81C5}" dt="2024-09-22T00:05:05.161" v="5896" actId="208"/>
          <ac:cxnSpMkLst>
            <pc:docMk/>
            <pc:sldMk cId="3615236670" sldId="262"/>
            <ac:cxnSpMk id="283" creationId="{5DA82E3C-B972-9821-D60B-6EC325613EED}"/>
          </ac:cxnSpMkLst>
        </pc:cxnChg>
        <pc:cxnChg chg="add mod">
          <ac:chgData name="Vernekar, Nimisha Satyaprasad" userId="afc948a4-fe9b-4771-b6ca-63459e69b678" providerId="ADAL" clId="{BD60C313-C336-0344-9CFA-C519B16A81C5}" dt="2024-09-22T00:05:05.161" v="5896" actId="208"/>
          <ac:cxnSpMkLst>
            <pc:docMk/>
            <pc:sldMk cId="3615236670" sldId="262"/>
            <ac:cxnSpMk id="284" creationId="{8E45A663-24BF-2C28-FC46-9EB8170B0931}"/>
          </ac:cxnSpMkLst>
        </pc:cxnChg>
        <pc:cxnChg chg="add mod">
          <ac:chgData name="Vernekar, Nimisha Satyaprasad" userId="afc948a4-fe9b-4771-b6ca-63459e69b678" providerId="ADAL" clId="{BD60C313-C336-0344-9CFA-C519B16A81C5}" dt="2024-09-22T00:04:39.199" v="5895" actId="208"/>
          <ac:cxnSpMkLst>
            <pc:docMk/>
            <pc:sldMk cId="3615236670" sldId="262"/>
            <ac:cxnSpMk id="285" creationId="{984BE453-262A-8DF9-D92E-E2DD8AC12FB3}"/>
          </ac:cxnSpMkLst>
        </pc:cxnChg>
        <pc:cxnChg chg="add mod">
          <ac:chgData name="Vernekar, Nimisha Satyaprasad" userId="afc948a4-fe9b-4771-b6ca-63459e69b678" providerId="ADAL" clId="{BD60C313-C336-0344-9CFA-C519B16A81C5}" dt="2024-09-22T00:04:39.199" v="5895" actId="208"/>
          <ac:cxnSpMkLst>
            <pc:docMk/>
            <pc:sldMk cId="3615236670" sldId="262"/>
            <ac:cxnSpMk id="286" creationId="{7E2812F6-7109-F7F6-6C0E-8B96F2D981AE}"/>
          </ac:cxnSpMkLst>
        </pc:cxnChg>
        <pc:cxnChg chg="add mod">
          <ac:chgData name="Vernekar, Nimisha Satyaprasad" userId="afc948a4-fe9b-4771-b6ca-63459e69b678" providerId="ADAL" clId="{BD60C313-C336-0344-9CFA-C519B16A81C5}" dt="2024-09-22T00:04:39.199" v="5895" actId="208"/>
          <ac:cxnSpMkLst>
            <pc:docMk/>
            <pc:sldMk cId="3615236670" sldId="262"/>
            <ac:cxnSpMk id="287" creationId="{16AF2196-BC4C-E770-34DB-D0297270AC0D}"/>
          </ac:cxnSpMkLst>
        </pc:cxnChg>
        <pc:cxnChg chg="add mod">
          <ac:chgData name="Vernekar, Nimisha Satyaprasad" userId="afc948a4-fe9b-4771-b6ca-63459e69b678" providerId="ADAL" clId="{BD60C313-C336-0344-9CFA-C519B16A81C5}" dt="2024-09-22T00:04:39.199" v="5895" actId="208"/>
          <ac:cxnSpMkLst>
            <pc:docMk/>
            <pc:sldMk cId="3615236670" sldId="262"/>
            <ac:cxnSpMk id="288" creationId="{8517F69B-BA96-8C36-7177-40604E5AE024}"/>
          </ac:cxnSpMkLst>
        </pc:cxnChg>
        <pc:cxnChg chg="add mod">
          <ac:chgData name="Vernekar, Nimisha Satyaprasad" userId="afc948a4-fe9b-4771-b6ca-63459e69b678" providerId="ADAL" clId="{BD60C313-C336-0344-9CFA-C519B16A81C5}" dt="2024-09-22T00:04:39.199" v="5895" actId="208"/>
          <ac:cxnSpMkLst>
            <pc:docMk/>
            <pc:sldMk cId="3615236670" sldId="262"/>
            <ac:cxnSpMk id="289" creationId="{6A62D969-887D-D1AD-72C2-F2E02AD2B2B1}"/>
          </ac:cxnSpMkLst>
        </pc:cxnChg>
        <pc:cxnChg chg="add mod">
          <ac:chgData name="Vernekar, Nimisha Satyaprasad" userId="afc948a4-fe9b-4771-b6ca-63459e69b678" providerId="ADAL" clId="{BD60C313-C336-0344-9CFA-C519B16A81C5}" dt="2024-09-22T00:04:39.199" v="5895" actId="208"/>
          <ac:cxnSpMkLst>
            <pc:docMk/>
            <pc:sldMk cId="3615236670" sldId="262"/>
            <ac:cxnSpMk id="290" creationId="{2DB5B5A4-AF96-46CE-D7BF-C48056219D25}"/>
          </ac:cxnSpMkLst>
        </pc:cxnChg>
        <pc:cxnChg chg="add mod">
          <ac:chgData name="Vernekar, Nimisha Satyaprasad" userId="afc948a4-fe9b-4771-b6ca-63459e69b678" providerId="ADAL" clId="{BD60C313-C336-0344-9CFA-C519B16A81C5}" dt="2024-09-22T00:04:39.199" v="5895" actId="208"/>
          <ac:cxnSpMkLst>
            <pc:docMk/>
            <pc:sldMk cId="3615236670" sldId="262"/>
            <ac:cxnSpMk id="291" creationId="{B1C88537-20FC-A823-9038-C152F6587229}"/>
          </ac:cxnSpMkLst>
        </pc:cxnChg>
        <pc:cxnChg chg="add mod">
          <ac:chgData name="Vernekar, Nimisha Satyaprasad" userId="afc948a4-fe9b-4771-b6ca-63459e69b678" providerId="ADAL" clId="{BD60C313-C336-0344-9CFA-C519B16A81C5}" dt="2024-09-22T00:04:16.270" v="5894" actId="208"/>
          <ac:cxnSpMkLst>
            <pc:docMk/>
            <pc:sldMk cId="3615236670" sldId="262"/>
            <ac:cxnSpMk id="298" creationId="{57BF78E0-D961-0ABE-0EC6-D5B9A52A0A05}"/>
          </ac:cxnSpMkLst>
        </pc:cxnChg>
        <pc:cxnChg chg="add mod">
          <ac:chgData name="Vernekar, Nimisha Satyaprasad" userId="afc948a4-fe9b-4771-b6ca-63459e69b678" providerId="ADAL" clId="{BD60C313-C336-0344-9CFA-C519B16A81C5}" dt="2024-09-22T00:05:17.858" v="5898" actId="208"/>
          <ac:cxnSpMkLst>
            <pc:docMk/>
            <pc:sldMk cId="3615236670" sldId="262"/>
            <ac:cxnSpMk id="299" creationId="{5E63C255-785A-E67C-D029-3D2F8C6BC2DA}"/>
          </ac:cxnSpMkLst>
        </pc:cxnChg>
        <pc:cxnChg chg="add mod">
          <ac:chgData name="Vernekar, Nimisha Satyaprasad" userId="afc948a4-fe9b-4771-b6ca-63459e69b678" providerId="ADAL" clId="{BD60C313-C336-0344-9CFA-C519B16A81C5}" dt="2024-09-22T00:05:17.858" v="5898" actId="208"/>
          <ac:cxnSpMkLst>
            <pc:docMk/>
            <pc:sldMk cId="3615236670" sldId="262"/>
            <ac:cxnSpMk id="300" creationId="{87647C19-1933-C7F7-A551-9565D525AD96}"/>
          </ac:cxnSpMkLst>
        </pc:cxnChg>
        <pc:cxnChg chg="add mod">
          <ac:chgData name="Vernekar, Nimisha Satyaprasad" userId="afc948a4-fe9b-4771-b6ca-63459e69b678" providerId="ADAL" clId="{BD60C313-C336-0344-9CFA-C519B16A81C5}" dt="2024-09-22T00:04:16.270" v="5894" actId="208"/>
          <ac:cxnSpMkLst>
            <pc:docMk/>
            <pc:sldMk cId="3615236670" sldId="262"/>
            <ac:cxnSpMk id="301" creationId="{01697596-482A-2F87-8885-CC1DE4A227C7}"/>
          </ac:cxnSpMkLst>
        </pc:cxnChg>
        <pc:cxnChg chg="add mod">
          <ac:chgData name="Vernekar, Nimisha Satyaprasad" userId="afc948a4-fe9b-4771-b6ca-63459e69b678" providerId="ADAL" clId="{BD60C313-C336-0344-9CFA-C519B16A81C5}" dt="2024-09-22T00:05:17.858" v="5898" actId="208"/>
          <ac:cxnSpMkLst>
            <pc:docMk/>
            <pc:sldMk cId="3615236670" sldId="262"/>
            <ac:cxnSpMk id="302" creationId="{BBACDFD1-2AF4-99E7-D8BF-9B6F8D286CC8}"/>
          </ac:cxnSpMkLst>
        </pc:cxnChg>
        <pc:cxnChg chg="add mod">
          <ac:chgData name="Vernekar, Nimisha Satyaprasad" userId="afc948a4-fe9b-4771-b6ca-63459e69b678" providerId="ADAL" clId="{BD60C313-C336-0344-9CFA-C519B16A81C5}" dt="2024-09-22T00:05:05.161" v="5896" actId="208"/>
          <ac:cxnSpMkLst>
            <pc:docMk/>
            <pc:sldMk cId="3615236670" sldId="262"/>
            <ac:cxnSpMk id="303" creationId="{54389276-3883-DFCE-EB5D-FC5C72122C32}"/>
          </ac:cxnSpMkLst>
        </pc:cxnChg>
        <pc:cxnChg chg="add mod">
          <ac:chgData name="Vernekar, Nimisha Satyaprasad" userId="afc948a4-fe9b-4771-b6ca-63459e69b678" providerId="ADAL" clId="{BD60C313-C336-0344-9CFA-C519B16A81C5}" dt="2024-09-22T00:04:16.270" v="5894" actId="208"/>
          <ac:cxnSpMkLst>
            <pc:docMk/>
            <pc:sldMk cId="3615236670" sldId="262"/>
            <ac:cxnSpMk id="304" creationId="{8227F402-A6BE-65BB-BF87-B41B661FD243}"/>
          </ac:cxnSpMkLst>
        </pc:cxnChg>
        <pc:cxnChg chg="add mod">
          <ac:chgData name="Vernekar, Nimisha Satyaprasad" userId="afc948a4-fe9b-4771-b6ca-63459e69b678" providerId="ADAL" clId="{BD60C313-C336-0344-9CFA-C519B16A81C5}" dt="2024-09-22T00:04:16.270" v="5894" actId="208"/>
          <ac:cxnSpMkLst>
            <pc:docMk/>
            <pc:sldMk cId="3615236670" sldId="262"/>
            <ac:cxnSpMk id="305" creationId="{C2720282-6C41-6341-C43B-B4CA00549F5E}"/>
          </ac:cxnSpMkLst>
        </pc:cxnChg>
        <pc:cxnChg chg="add mod">
          <ac:chgData name="Vernekar, Nimisha Satyaprasad" userId="afc948a4-fe9b-4771-b6ca-63459e69b678" providerId="ADAL" clId="{BD60C313-C336-0344-9CFA-C519B16A81C5}" dt="2024-09-22T00:05:17.858" v="5898" actId="208"/>
          <ac:cxnSpMkLst>
            <pc:docMk/>
            <pc:sldMk cId="3615236670" sldId="262"/>
            <ac:cxnSpMk id="306" creationId="{A52E73BC-4484-FDBF-63E0-F89B76DF458C}"/>
          </ac:cxnSpMkLst>
        </pc:cxnChg>
        <pc:cxnChg chg="add mod">
          <ac:chgData name="Vernekar, Nimisha Satyaprasad" userId="afc948a4-fe9b-4771-b6ca-63459e69b678" providerId="ADAL" clId="{BD60C313-C336-0344-9CFA-C519B16A81C5}" dt="2024-09-22T00:05:17.858" v="5898" actId="208"/>
          <ac:cxnSpMkLst>
            <pc:docMk/>
            <pc:sldMk cId="3615236670" sldId="262"/>
            <ac:cxnSpMk id="307" creationId="{8016EA5A-091D-6A50-A521-A27C72A83CAE}"/>
          </ac:cxnSpMkLst>
        </pc:cxnChg>
        <pc:cxnChg chg="add mod">
          <ac:chgData name="Vernekar, Nimisha Satyaprasad" userId="afc948a4-fe9b-4771-b6ca-63459e69b678" providerId="ADAL" clId="{BD60C313-C336-0344-9CFA-C519B16A81C5}" dt="2024-09-22T00:05:05.161" v="5896" actId="208"/>
          <ac:cxnSpMkLst>
            <pc:docMk/>
            <pc:sldMk cId="3615236670" sldId="262"/>
            <ac:cxnSpMk id="308" creationId="{DA29B0FD-69E5-F17F-8BC7-5A14F7D1B4A3}"/>
          </ac:cxnSpMkLst>
        </pc:cxnChg>
        <pc:cxnChg chg="add mod">
          <ac:chgData name="Vernekar, Nimisha Satyaprasad" userId="afc948a4-fe9b-4771-b6ca-63459e69b678" providerId="ADAL" clId="{BD60C313-C336-0344-9CFA-C519B16A81C5}" dt="2024-09-22T00:05:05.161" v="5896" actId="208"/>
          <ac:cxnSpMkLst>
            <pc:docMk/>
            <pc:sldMk cId="3615236670" sldId="262"/>
            <ac:cxnSpMk id="309" creationId="{A5081C95-B5A9-E20A-4A58-981CF5880DE8}"/>
          </ac:cxnSpMkLst>
        </pc:cxnChg>
        <pc:cxnChg chg="add mod">
          <ac:chgData name="Vernekar, Nimisha Satyaprasad" userId="afc948a4-fe9b-4771-b6ca-63459e69b678" providerId="ADAL" clId="{BD60C313-C336-0344-9CFA-C519B16A81C5}" dt="2024-09-22T00:05:17.858" v="5898" actId="208"/>
          <ac:cxnSpMkLst>
            <pc:docMk/>
            <pc:sldMk cId="3615236670" sldId="262"/>
            <ac:cxnSpMk id="310" creationId="{C79AAEF2-6DE4-CF89-2925-54DA3B74AF9F}"/>
          </ac:cxnSpMkLst>
        </pc:cxnChg>
        <pc:cxnChg chg="add mod">
          <ac:chgData name="Vernekar, Nimisha Satyaprasad" userId="afc948a4-fe9b-4771-b6ca-63459e69b678" providerId="ADAL" clId="{BD60C313-C336-0344-9CFA-C519B16A81C5}" dt="2024-09-22T00:05:17.858" v="5898" actId="208"/>
          <ac:cxnSpMkLst>
            <pc:docMk/>
            <pc:sldMk cId="3615236670" sldId="262"/>
            <ac:cxnSpMk id="311" creationId="{ADEFF883-5906-1AE1-F58C-D76C52EE984C}"/>
          </ac:cxnSpMkLst>
        </pc:cxnChg>
        <pc:cxnChg chg="add mod">
          <ac:chgData name="Vernekar, Nimisha Satyaprasad" userId="afc948a4-fe9b-4771-b6ca-63459e69b678" providerId="ADAL" clId="{BD60C313-C336-0344-9CFA-C519B16A81C5}" dt="2024-09-22T00:05:17.858" v="5898" actId="208"/>
          <ac:cxnSpMkLst>
            <pc:docMk/>
            <pc:sldMk cId="3615236670" sldId="262"/>
            <ac:cxnSpMk id="312" creationId="{5CC07A91-9AAB-6BE8-E677-E8CFAAEA93DD}"/>
          </ac:cxnSpMkLst>
        </pc:cxnChg>
        <pc:cxnChg chg="add mod">
          <ac:chgData name="Vernekar, Nimisha Satyaprasad" userId="afc948a4-fe9b-4771-b6ca-63459e69b678" providerId="ADAL" clId="{BD60C313-C336-0344-9CFA-C519B16A81C5}" dt="2024-09-22T00:05:17.858" v="5898" actId="208"/>
          <ac:cxnSpMkLst>
            <pc:docMk/>
            <pc:sldMk cId="3615236670" sldId="262"/>
            <ac:cxnSpMk id="313" creationId="{2C2F6684-FDD4-F3E6-D5EC-15E942ACAC24}"/>
          </ac:cxnSpMkLst>
        </pc:cxnChg>
        <pc:cxnChg chg="add mod">
          <ac:chgData name="Vernekar, Nimisha Satyaprasad" userId="afc948a4-fe9b-4771-b6ca-63459e69b678" providerId="ADAL" clId="{BD60C313-C336-0344-9CFA-C519B16A81C5}" dt="2024-09-22T00:04:16.270" v="5894" actId="208"/>
          <ac:cxnSpMkLst>
            <pc:docMk/>
            <pc:sldMk cId="3615236670" sldId="262"/>
            <ac:cxnSpMk id="314" creationId="{A081BCC4-6A41-0D9F-D266-EFC466C986C9}"/>
          </ac:cxnSpMkLst>
        </pc:cxnChg>
        <pc:cxnChg chg="add mod">
          <ac:chgData name="Vernekar, Nimisha Satyaprasad" userId="afc948a4-fe9b-4771-b6ca-63459e69b678" providerId="ADAL" clId="{BD60C313-C336-0344-9CFA-C519B16A81C5}" dt="2024-09-22T00:04:16.270" v="5894" actId="208"/>
          <ac:cxnSpMkLst>
            <pc:docMk/>
            <pc:sldMk cId="3615236670" sldId="262"/>
            <ac:cxnSpMk id="315" creationId="{F1C8385C-93EA-3846-B6C7-3DC126156F31}"/>
          </ac:cxnSpMkLst>
        </pc:cxnChg>
        <pc:cxnChg chg="add mod">
          <ac:chgData name="Vernekar, Nimisha Satyaprasad" userId="afc948a4-fe9b-4771-b6ca-63459e69b678" providerId="ADAL" clId="{BD60C313-C336-0344-9CFA-C519B16A81C5}" dt="2024-09-22T00:05:17.858" v="5898" actId="208"/>
          <ac:cxnSpMkLst>
            <pc:docMk/>
            <pc:sldMk cId="3615236670" sldId="262"/>
            <ac:cxnSpMk id="316" creationId="{5FD6811C-9434-D108-7FCA-D08E78522595}"/>
          </ac:cxnSpMkLst>
        </pc:cxnChg>
        <pc:cxnChg chg="add mod">
          <ac:chgData name="Vernekar, Nimisha Satyaprasad" userId="afc948a4-fe9b-4771-b6ca-63459e69b678" providerId="ADAL" clId="{BD60C313-C336-0344-9CFA-C519B16A81C5}" dt="2024-09-22T00:05:17.858" v="5898" actId="208"/>
          <ac:cxnSpMkLst>
            <pc:docMk/>
            <pc:sldMk cId="3615236670" sldId="262"/>
            <ac:cxnSpMk id="317" creationId="{5FD79E02-B674-87C9-6468-228618E3D0F7}"/>
          </ac:cxnSpMkLst>
        </pc:cxnChg>
        <pc:cxnChg chg="add mod">
          <ac:chgData name="Vernekar, Nimisha Satyaprasad" userId="afc948a4-fe9b-4771-b6ca-63459e69b678" providerId="ADAL" clId="{BD60C313-C336-0344-9CFA-C519B16A81C5}" dt="2024-09-22T00:05:17.858" v="5898" actId="208"/>
          <ac:cxnSpMkLst>
            <pc:docMk/>
            <pc:sldMk cId="3615236670" sldId="262"/>
            <ac:cxnSpMk id="318" creationId="{532952E9-5F67-D310-4CDB-F62EA1ACC2AF}"/>
          </ac:cxnSpMkLst>
        </pc:cxnChg>
        <pc:cxnChg chg="add mod">
          <ac:chgData name="Vernekar, Nimisha Satyaprasad" userId="afc948a4-fe9b-4771-b6ca-63459e69b678" providerId="ADAL" clId="{BD60C313-C336-0344-9CFA-C519B16A81C5}" dt="2024-09-22T00:05:17.858" v="5898" actId="208"/>
          <ac:cxnSpMkLst>
            <pc:docMk/>
            <pc:sldMk cId="3615236670" sldId="262"/>
            <ac:cxnSpMk id="319" creationId="{2B99102E-0573-C32C-C45E-5E233E7556AC}"/>
          </ac:cxnSpMkLst>
        </pc:cxnChg>
        <pc:cxnChg chg="add mod">
          <ac:chgData name="Vernekar, Nimisha Satyaprasad" userId="afc948a4-fe9b-4771-b6ca-63459e69b678" providerId="ADAL" clId="{BD60C313-C336-0344-9CFA-C519B16A81C5}" dt="2024-09-22T00:05:17.858" v="5898" actId="208"/>
          <ac:cxnSpMkLst>
            <pc:docMk/>
            <pc:sldMk cId="3615236670" sldId="262"/>
            <ac:cxnSpMk id="320" creationId="{6D6A72FC-28C9-A242-8FE0-D1381BCD3BCA}"/>
          </ac:cxnSpMkLst>
        </pc:cxnChg>
        <pc:cxnChg chg="add mod">
          <ac:chgData name="Vernekar, Nimisha Satyaprasad" userId="afc948a4-fe9b-4771-b6ca-63459e69b678" providerId="ADAL" clId="{BD60C313-C336-0344-9CFA-C519B16A81C5}" dt="2024-09-22T00:05:17.858" v="5898" actId="208"/>
          <ac:cxnSpMkLst>
            <pc:docMk/>
            <pc:sldMk cId="3615236670" sldId="262"/>
            <ac:cxnSpMk id="321" creationId="{FC575CF9-F95D-5D39-E31D-F958A4731552}"/>
          </ac:cxnSpMkLst>
        </pc:cxnChg>
        <pc:cxnChg chg="add mod">
          <ac:chgData name="Vernekar, Nimisha Satyaprasad" userId="afc948a4-fe9b-4771-b6ca-63459e69b678" providerId="ADAL" clId="{BD60C313-C336-0344-9CFA-C519B16A81C5}" dt="2024-09-22T00:04:39.199" v="5895" actId="208"/>
          <ac:cxnSpMkLst>
            <pc:docMk/>
            <pc:sldMk cId="3615236670" sldId="262"/>
            <ac:cxnSpMk id="322" creationId="{9EDC07B0-7E91-6946-D908-09601E8011FC}"/>
          </ac:cxnSpMkLst>
        </pc:cxnChg>
        <pc:cxnChg chg="add mod">
          <ac:chgData name="Vernekar, Nimisha Satyaprasad" userId="afc948a4-fe9b-4771-b6ca-63459e69b678" providerId="ADAL" clId="{BD60C313-C336-0344-9CFA-C519B16A81C5}" dt="2024-09-22T00:04:39.199" v="5895" actId="208"/>
          <ac:cxnSpMkLst>
            <pc:docMk/>
            <pc:sldMk cId="3615236670" sldId="262"/>
            <ac:cxnSpMk id="323" creationId="{DFCF346E-28AD-F7B5-2A54-7D3882FA08FC}"/>
          </ac:cxnSpMkLst>
        </pc:cxnChg>
        <pc:cxnChg chg="add mod">
          <ac:chgData name="Vernekar, Nimisha Satyaprasad" userId="afc948a4-fe9b-4771-b6ca-63459e69b678" providerId="ADAL" clId="{BD60C313-C336-0344-9CFA-C519B16A81C5}" dt="2024-09-22T00:04:39.199" v="5895" actId="208"/>
          <ac:cxnSpMkLst>
            <pc:docMk/>
            <pc:sldMk cId="3615236670" sldId="262"/>
            <ac:cxnSpMk id="324" creationId="{FEDD8A3F-E51E-3240-8395-5C0BC31A7842}"/>
          </ac:cxnSpMkLst>
        </pc:cxnChg>
        <pc:cxnChg chg="add mod">
          <ac:chgData name="Vernekar, Nimisha Satyaprasad" userId="afc948a4-fe9b-4771-b6ca-63459e69b678" providerId="ADAL" clId="{BD60C313-C336-0344-9CFA-C519B16A81C5}" dt="2024-09-22T00:04:39.199" v="5895" actId="208"/>
          <ac:cxnSpMkLst>
            <pc:docMk/>
            <pc:sldMk cId="3615236670" sldId="262"/>
            <ac:cxnSpMk id="325" creationId="{F160BD69-6BA5-1013-4B42-2C24FCE6093B}"/>
          </ac:cxnSpMkLst>
        </pc:cxnChg>
        <pc:cxnChg chg="add mod">
          <ac:chgData name="Vernekar, Nimisha Satyaprasad" userId="afc948a4-fe9b-4771-b6ca-63459e69b678" providerId="ADAL" clId="{BD60C313-C336-0344-9CFA-C519B16A81C5}" dt="2024-09-22T00:04:39.199" v="5895" actId="208"/>
          <ac:cxnSpMkLst>
            <pc:docMk/>
            <pc:sldMk cId="3615236670" sldId="262"/>
            <ac:cxnSpMk id="326" creationId="{ECE964B3-892F-CD66-1E41-64FF9CF825B1}"/>
          </ac:cxnSpMkLst>
        </pc:cxnChg>
        <pc:cxnChg chg="add mod">
          <ac:chgData name="Vernekar, Nimisha Satyaprasad" userId="afc948a4-fe9b-4771-b6ca-63459e69b678" providerId="ADAL" clId="{BD60C313-C336-0344-9CFA-C519B16A81C5}" dt="2024-09-22T00:04:39.199" v="5895" actId="208"/>
          <ac:cxnSpMkLst>
            <pc:docMk/>
            <pc:sldMk cId="3615236670" sldId="262"/>
            <ac:cxnSpMk id="327" creationId="{8D406DA6-A3E9-27D2-EF63-6A5D44DBF5CB}"/>
          </ac:cxnSpMkLst>
        </pc:cxnChg>
        <pc:cxnChg chg="add mod">
          <ac:chgData name="Vernekar, Nimisha Satyaprasad" userId="afc948a4-fe9b-4771-b6ca-63459e69b678" providerId="ADAL" clId="{BD60C313-C336-0344-9CFA-C519B16A81C5}" dt="2024-09-22T00:05:17.858" v="5898" actId="208"/>
          <ac:cxnSpMkLst>
            <pc:docMk/>
            <pc:sldMk cId="3615236670" sldId="262"/>
            <ac:cxnSpMk id="338" creationId="{87671600-1506-B5AF-0ABD-7886397DF945}"/>
          </ac:cxnSpMkLst>
        </pc:cxnChg>
        <pc:cxnChg chg="add mod">
          <ac:chgData name="Vernekar, Nimisha Satyaprasad" userId="afc948a4-fe9b-4771-b6ca-63459e69b678" providerId="ADAL" clId="{BD60C313-C336-0344-9CFA-C519B16A81C5}" dt="2024-09-22T00:05:17.858" v="5898" actId="208"/>
          <ac:cxnSpMkLst>
            <pc:docMk/>
            <pc:sldMk cId="3615236670" sldId="262"/>
            <ac:cxnSpMk id="339" creationId="{AE81F0BC-4C70-FC73-F0B1-AA7E0BE09AC2}"/>
          </ac:cxnSpMkLst>
        </pc:cxnChg>
        <pc:cxnChg chg="add mod">
          <ac:chgData name="Vernekar, Nimisha Satyaprasad" userId="afc948a4-fe9b-4771-b6ca-63459e69b678" providerId="ADAL" clId="{BD60C313-C336-0344-9CFA-C519B16A81C5}" dt="2024-09-22T00:04:16.270" v="5894" actId="208"/>
          <ac:cxnSpMkLst>
            <pc:docMk/>
            <pc:sldMk cId="3615236670" sldId="262"/>
            <ac:cxnSpMk id="340" creationId="{F0A0ADBF-60E0-3D3F-9748-AB5C64FCFEC4}"/>
          </ac:cxnSpMkLst>
        </pc:cxnChg>
        <pc:cxnChg chg="add mod">
          <ac:chgData name="Vernekar, Nimisha Satyaprasad" userId="afc948a4-fe9b-4771-b6ca-63459e69b678" providerId="ADAL" clId="{BD60C313-C336-0344-9CFA-C519B16A81C5}" dt="2024-09-22T00:05:17.858" v="5898" actId="208"/>
          <ac:cxnSpMkLst>
            <pc:docMk/>
            <pc:sldMk cId="3615236670" sldId="262"/>
            <ac:cxnSpMk id="341" creationId="{A41AB6BC-0767-8B12-C9A0-BC687080FEB4}"/>
          </ac:cxnSpMkLst>
        </pc:cxnChg>
        <pc:cxnChg chg="add mod">
          <ac:chgData name="Vernekar, Nimisha Satyaprasad" userId="afc948a4-fe9b-4771-b6ca-63459e69b678" providerId="ADAL" clId="{BD60C313-C336-0344-9CFA-C519B16A81C5}" dt="2024-09-22T00:05:17.858" v="5898" actId="208"/>
          <ac:cxnSpMkLst>
            <pc:docMk/>
            <pc:sldMk cId="3615236670" sldId="262"/>
            <ac:cxnSpMk id="342" creationId="{3ED4281B-D43D-25ED-05E0-6D9AB47E9983}"/>
          </ac:cxnSpMkLst>
        </pc:cxnChg>
        <pc:cxnChg chg="add mod">
          <ac:chgData name="Vernekar, Nimisha Satyaprasad" userId="afc948a4-fe9b-4771-b6ca-63459e69b678" providerId="ADAL" clId="{BD60C313-C336-0344-9CFA-C519B16A81C5}" dt="2024-09-22T00:05:17.858" v="5898" actId="208"/>
          <ac:cxnSpMkLst>
            <pc:docMk/>
            <pc:sldMk cId="3615236670" sldId="262"/>
            <ac:cxnSpMk id="343" creationId="{5BE48970-581A-5BAB-DFA3-5EA3402CC03F}"/>
          </ac:cxnSpMkLst>
        </pc:cxnChg>
        <pc:cxnChg chg="add mod">
          <ac:chgData name="Vernekar, Nimisha Satyaprasad" userId="afc948a4-fe9b-4771-b6ca-63459e69b678" providerId="ADAL" clId="{BD60C313-C336-0344-9CFA-C519B16A81C5}" dt="2024-09-22T00:05:17.858" v="5898" actId="208"/>
          <ac:cxnSpMkLst>
            <pc:docMk/>
            <pc:sldMk cId="3615236670" sldId="262"/>
            <ac:cxnSpMk id="344" creationId="{22F72846-6133-4BB4-E0AC-BAF11B7540B1}"/>
          </ac:cxnSpMkLst>
        </pc:cxnChg>
        <pc:cxnChg chg="add mod">
          <ac:chgData name="Vernekar, Nimisha Satyaprasad" userId="afc948a4-fe9b-4771-b6ca-63459e69b678" providerId="ADAL" clId="{BD60C313-C336-0344-9CFA-C519B16A81C5}" dt="2024-09-22T00:05:17.858" v="5898" actId="208"/>
          <ac:cxnSpMkLst>
            <pc:docMk/>
            <pc:sldMk cId="3615236670" sldId="262"/>
            <ac:cxnSpMk id="345" creationId="{0E28F453-DDED-523E-0F1E-D641FEFD0767}"/>
          </ac:cxnSpMkLst>
        </pc:cxnChg>
        <pc:cxnChg chg="add mod">
          <ac:chgData name="Vernekar, Nimisha Satyaprasad" userId="afc948a4-fe9b-4771-b6ca-63459e69b678" providerId="ADAL" clId="{BD60C313-C336-0344-9CFA-C519B16A81C5}" dt="2024-09-22T00:05:17.858" v="5898" actId="208"/>
          <ac:cxnSpMkLst>
            <pc:docMk/>
            <pc:sldMk cId="3615236670" sldId="262"/>
            <ac:cxnSpMk id="346" creationId="{9A1271B3-F8E6-A199-B9EF-F41CE8F6A52A}"/>
          </ac:cxnSpMkLst>
        </pc:cxnChg>
        <pc:cxnChg chg="add mod">
          <ac:chgData name="Vernekar, Nimisha Satyaprasad" userId="afc948a4-fe9b-4771-b6ca-63459e69b678" providerId="ADAL" clId="{BD60C313-C336-0344-9CFA-C519B16A81C5}" dt="2024-09-22T00:05:17.858" v="5898" actId="208"/>
          <ac:cxnSpMkLst>
            <pc:docMk/>
            <pc:sldMk cId="3615236670" sldId="262"/>
            <ac:cxnSpMk id="347" creationId="{446F8408-366A-F176-7E0B-CA253F9D13F7}"/>
          </ac:cxnSpMkLst>
        </pc:cxnChg>
        <pc:cxnChg chg="add mod">
          <ac:chgData name="Vernekar, Nimisha Satyaprasad" userId="afc948a4-fe9b-4771-b6ca-63459e69b678" providerId="ADAL" clId="{BD60C313-C336-0344-9CFA-C519B16A81C5}" dt="2024-09-22T00:05:17.858" v="5898" actId="208"/>
          <ac:cxnSpMkLst>
            <pc:docMk/>
            <pc:sldMk cId="3615236670" sldId="262"/>
            <ac:cxnSpMk id="348" creationId="{0AD637B2-D5C0-4196-5425-3422DC080D73}"/>
          </ac:cxnSpMkLst>
        </pc:cxnChg>
        <pc:cxnChg chg="add mod">
          <ac:chgData name="Vernekar, Nimisha Satyaprasad" userId="afc948a4-fe9b-4771-b6ca-63459e69b678" providerId="ADAL" clId="{BD60C313-C336-0344-9CFA-C519B16A81C5}" dt="2024-09-22T00:05:05.161" v="5896" actId="208"/>
          <ac:cxnSpMkLst>
            <pc:docMk/>
            <pc:sldMk cId="3615236670" sldId="262"/>
            <ac:cxnSpMk id="349" creationId="{D3A6A312-D487-E1BF-5DC8-ACC65A950EA6}"/>
          </ac:cxnSpMkLst>
        </pc:cxnChg>
        <pc:cxnChg chg="add mod">
          <ac:chgData name="Vernekar, Nimisha Satyaprasad" userId="afc948a4-fe9b-4771-b6ca-63459e69b678" providerId="ADAL" clId="{BD60C313-C336-0344-9CFA-C519B16A81C5}" dt="2024-09-22T00:05:05.161" v="5896" actId="208"/>
          <ac:cxnSpMkLst>
            <pc:docMk/>
            <pc:sldMk cId="3615236670" sldId="262"/>
            <ac:cxnSpMk id="350" creationId="{FAE0B8AC-2B9A-D6E6-0B33-A9CDA46DEB47}"/>
          </ac:cxnSpMkLst>
        </pc:cxnChg>
        <pc:cxnChg chg="add mod">
          <ac:chgData name="Vernekar, Nimisha Satyaprasad" userId="afc948a4-fe9b-4771-b6ca-63459e69b678" providerId="ADAL" clId="{BD60C313-C336-0344-9CFA-C519B16A81C5}" dt="2024-09-22T00:05:05.161" v="5896" actId="208"/>
          <ac:cxnSpMkLst>
            <pc:docMk/>
            <pc:sldMk cId="3615236670" sldId="262"/>
            <ac:cxnSpMk id="351" creationId="{B4AD47C1-E07C-A191-D047-34D1D3FA93EF}"/>
          </ac:cxnSpMkLst>
        </pc:cxnChg>
        <pc:cxnChg chg="add mod">
          <ac:chgData name="Vernekar, Nimisha Satyaprasad" userId="afc948a4-fe9b-4771-b6ca-63459e69b678" providerId="ADAL" clId="{BD60C313-C336-0344-9CFA-C519B16A81C5}" dt="2024-09-21T04:04:23.820" v="2958"/>
          <ac:cxnSpMkLst>
            <pc:docMk/>
            <pc:sldMk cId="3615236670" sldId="262"/>
            <ac:cxnSpMk id="368" creationId="{08777798-EDE1-33E4-41C5-51C6131FEDB4}"/>
          </ac:cxnSpMkLst>
        </pc:cxnChg>
        <pc:cxnChg chg="add mod">
          <ac:chgData name="Vernekar, Nimisha Satyaprasad" userId="afc948a4-fe9b-4771-b6ca-63459e69b678" providerId="ADAL" clId="{BD60C313-C336-0344-9CFA-C519B16A81C5}" dt="2024-09-21T04:04:23.820" v="2958"/>
          <ac:cxnSpMkLst>
            <pc:docMk/>
            <pc:sldMk cId="3615236670" sldId="262"/>
            <ac:cxnSpMk id="369" creationId="{58FB1845-14F9-FBE5-24EF-4EF171FEFFC4}"/>
          </ac:cxnSpMkLst>
        </pc:cxnChg>
        <pc:cxnChg chg="add mod">
          <ac:chgData name="Vernekar, Nimisha Satyaprasad" userId="afc948a4-fe9b-4771-b6ca-63459e69b678" providerId="ADAL" clId="{BD60C313-C336-0344-9CFA-C519B16A81C5}" dt="2024-09-21T04:04:23.820" v="2958"/>
          <ac:cxnSpMkLst>
            <pc:docMk/>
            <pc:sldMk cId="3615236670" sldId="262"/>
            <ac:cxnSpMk id="370" creationId="{83FC1869-EC74-58DE-EC79-4C2CB2FC851C}"/>
          </ac:cxnSpMkLst>
        </pc:cxnChg>
        <pc:cxnChg chg="add mod">
          <ac:chgData name="Vernekar, Nimisha Satyaprasad" userId="afc948a4-fe9b-4771-b6ca-63459e69b678" providerId="ADAL" clId="{BD60C313-C336-0344-9CFA-C519B16A81C5}" dt="2024-09-21T04:04:23.820" v="2958"/>
          <ac:cxnSpMkLst>
            <pc:docMk/>
            <pc:sldMk cId="3615236670" sldId="262"/>
            <ac:cxnSpMk id="371" creationId="{A2F81274-9154-4FB9-589C-81991F6A37F5}"/>
          </ac:cxnSpMkLst>
        </pc:cxnChg>
        <pc:cxnChg chg="add mod">
          <ac:chgData name="Vernekar, Nimisha Satyaprasad" userId="afc948a4-fe9b-4771-b6ca-63459e69b678" providerId="ADAL" clId="{BD60C313-C336-0344-9CFA-C519B16A81C5}" dt="2024-09-21T04:04:23.820" v="2958"/>
          <ac:cxnSpMkLst>
            <pc:docMk/>
            <pc:sldMk cId="3615236670" sldId="262"/>
            <ac:cxnSpMk id="372" creationId="{D4C3A2FE-1ADA-329F-5E5E-46E7EA3322BC}"/>
          </ac:cxnSpMkLst>
        </pc:cxnChg>
        <pc:cxnChg chg="add mod">
          <ac:chgData name="Vernekar, Nimisha Satyaprasad" userId="afc948a4-fe9b-4771-b6ca-63459e69b678" providerId="ADAL" clId="{BD60C313-C336-0344-9CFA-C519B16A81C5}" dt="2024-09-21T04:04:23.820" v="2958"/>
          <ac:cxnSpMkLst>
            <pc:docMk/>
            <pc:sldMk cId="3615236670" sldId="262"/>
            <ac:cxnSpMk id="373" creationId="{B66E7198-EAEC-E40B-FF04-F3EFBA289A30}"/>
          </ac:cxnSpMkLst>
        </pc:cxnChg>
        <pc:cxnChg chg="add mod">
          <ac:chgData name="Vernekar, Nimisha Satyaprasad" userId="afc948a4-fe9b-4771-b6ca-63459e69b678" providerId="ADAL" clId="{BD60C313-C336-0344-9CFA-C519B16A81C5}" dt="2024-09-21T04:04:23.820" v="2958"/>
          <ac:cxnSpMkLst>
            <pc:docMk/>
            <pc:sldMk cId="3615236670" sldId="262"/>
            <ac:cxnSpMk id="374" creationId="{984D64B4-8478-A588-8731-2BABA77A319F}"/>
          </ac:cxnSpMkLst>
        </pc:cxnChg>
        <pc:cxnChg chg="add mod">
          <ac:chgData name="Vernekar, Nimisha Satyaprasad" userId="afc948a4-fe9b-4771-b6ca-63459e69b678" providerId="ADAL" clId="{BD60C313-C336-0344-9CFA-C519B16A81C5}" dt="2024-09-21T04:04:23.820" v="2958"/>
          <ac:cxnSpMkLst>
            <pc:docMk/>
            <pc:sldMk cId="3615236670" sldId="262"/>
            <ac:cxnSpMk id="375" creationId="{723D6DC6-28B2-A7C5-A049-9FBDC0D1A073}"/>
          </ac:cxnSpMkLst>
        </pc:cxnChg>
        <pc:cxnChg chg="add mod">
          <ac:chgData name="Vernekar, Nimisha Satyaprasad" userId="afc948a4-fe9b-4771-b6ca-63459e69b678" providerId="ADAL" clId="{BD60C313-C336-0344-9CFA-C519B16A81C5}" dt="2024-09-21T04:04:23.820" v="2958"/>
          <ac:cxnSpMkLst>
            <pc:docMk/>
            <pc:sldMk cId="3615236670" sldId="262"/>
            <ac:cxnSpMk id="376" creationId="{D16137CF-DFCB-B828-475D-0BF255952E85}"/>
          </ac:cxnSpMkLst>
        </pc:cxnChg>
        <pc:cxnChg chg="add mod">
          <ac:chgData name="Vernekar, Nimisha Satyaprasad" userId="afc948a4-fe9b-4771-b6ca-63459e69b678" providerId="ADAL" clId="{BD60C313-C336-0344-9CFA-C519B16A81C5}" dt="2024-09-21T04:04:23.820" v="2958"/>
          <ac:cxnSpMkLst>
            <pc:docMk/>
            <pc:sldMk cId="3615236670" sldId="262"/>
            <ac:cxnSpMk id="377" creationId="{08DE23EA-3D78-996E-2FAE-9471CCDDD7D5}"/>
          </ac:cxnSpMkLst>
        </pc:cxnChg>
        <pc:cxnChg chg="add mod">
          <ac:chgData name="Vernekar, Nimisha Satyaprasad" userId="afc948a4-fe9b-4771-b6ca-63459e69b678" providerId="ADAL" clId="{BD60C313-C336-0344-9CFA-C519B16A81C5}" dt="2024-09-21T04:04:23.820" v="2958"/>
          <ac:cxnSpMkLst>
            <pc:docMk/>
            <pc:sldMk cId="3615236670" sldId="262"/>
            <ac:cxnSpMk id="378" creationId="{B7F810A5-665F-56A1-6CEA-1F824F976BBB}"/>
          </ac:cxnSpMkLst>
        </pc:cxnChg>
        <pc:cxnChg chg="add mod">
          <ac:chgData name="Vernekar, Nimisha Satyaprasad" userId="afc948a4-fe9b-4771-b6ca-63459e69b678" providerId="ADAL" clId="{BD60C313-C336-0344-9CFA-C519B16A81C5}" dt="2024-09-21T04:04:23.820" v="2958"/>
          <ac:cxnSpMkLst>
            <pc:docMk/>
            <pc:sldMk cId="3615236670" sldId="262"/>
            <ac:cxnSpMk id="379" creationId="{C031EF97-FA0F-9DB2-0AA7-BF6528E627CF}"/>
          </ac:cxnSpMkLst>
        </pc:cxnChg>
        <pc:cxnChg chg="add mod">
          <ac:chgData name="Vernekar, Nimisha Satyaprasad" userId="afc948a4-fe9b-4771-b6ca-63459e69b678" providerId="ADAL" clId="{BD60C313-C336-0344-9CFA-C519B16A81C5}" dt="2024-09-21T04:04:23.820" v="2958"/>
          <ac:cxnSpMkLst>
            <pc:docMk/>
            <pc:sldMk cId="3615236670" sldId="262"/>
            <ac:cxnSpMk id="380" creationId="{869A888B-B018-AC89-C9A9-419154419B82}"/>
          </ac:cxnSpMkLst>
        </pc:cxnChg>
        <pc:cxnChg chg="add mod">
          <ac:chgData name="Vernekar, Nimisha Satyaprasad" userId="afc948a4-fe9b-4771-b6ca-63459e69b678" providerId="ADAL" clId="{BD60C313-C336-0344-9CFA-C519B16A81C5}" dt="2024-09-21T04:04:23.820" v="2958"/>
          <ac:cxnSpMkLst>
            <pc:docMk/>
            <pc:sldMk cId="3615236670" sldId="262"/>
            <ac:cxnSpMk id="381" creationId="{74907F47-1FAD-60C1-2D4C-E4D9E767E327}"/>
          </ac:cxnSpMkLst>
        </pc:cxnChg>
        <pc:cxnChg chg="add mod">
          <ac:chgData name="Vernekar, Nimisha Satyaprasad" userId="afc948a4-fe9b-4771-b6ca-63459e69b678" providerId="ADAL" clId="{BD60C313-C336-0344-9CFA-C519B16A81C5}" dt="2024-09-21T04:04:23.820" v="2958"/>
          <ac:cxnSpMkLst>
            <pc:docMk/>
            <pc:sldMk cId="3615236670" sldId="262"/>
            <ac:cxnSpMk id="382" creationId="{6F4461F9-3A0E-DE45-FFCF-A2A1A5FBE239}"/>
          </ac:cxnSpMkLst>
        </pc:cxnChg>
        <pc:cxnChg chg="add mod">
          <ac:chgData name="Vernekar, Nimisha Satyaprasad" userId="afc948a4-fe9b-4771-b6ca-63459e69b678" providerId="ADAL" clId="{BD60C313-C336-0344-9CFA-C519B16A81C5}" dt="2024-09-21T04:04:23.820" v="2958"/>
          <ac:cxnSpMkLst>
            <pc:docMk/>
            <pc:sldMk cId="3615236670" sldId="262"/>
            <ac:cxnSpMk id="383" creationId="{CC07428E-E8BD-3614-3033-688CB9FC2C67}"/>
          </ac:cxnSpMkLst>
        </pc:cxnChg>
        <pc:cxnChg chg="add mod">
          <ac:chgData name="Vernekar, Nimisha Satyaprasad" userId="afc948a4-fe9b-4771-b6ca-63459e69b678" providerId="ADAL" clId="{BD60C313-C336-0344-9CFA-C519B16A81C5}" dt="2024-09-21T04:04:23.820" v="2958"/>
          <ac:cxnSpMkLst>
            <pc:docMk/>
            <pc:sldMk cId="3615236670" sldId="262"/>
            <ac:cxnSpMk id="384" creationId="{A2E753E6-9C8A-6AFF-D205-0C7555594BBC}"/>
          </ac:cxnSpMkLst>
        </pc:cxnChg>
        <pc:cxnChg chg="add mod">
          <ac:chgData name="Vernekar, Nimisha Satyaprasad" userId="afc948a4-fe9b-4771-b6ca-63459e69b678" providerId="ADAL" clId="{BD60C313-C336-0344-9CFA-C519B16A81C5}" dt="2024-09-21T04:04:23.820" v="2958"/>
          <ac:cxnSpMkLst>
            <pc:docMk/>
            <pc:sldMk cId="3615236670" sldId="262"/>
            <ac:cxnSpMk id="385" creationId="{17CD2310-F52D-1F7A-8A0D-F2CD674D7F01}"/>
          </ac:cxnSpMkLst>
        </pc:cxnChg>
        <pc:cxnChg chg="add mod">
          <ac:chgData name="Vernekar, Nimisha Satyaprasad" userId="afc948a4-fe9b-4771-b6ca-63459e69b678" providerId="ADAL" clId="{BD60C313-C336-0344-9CFA-C519B16A81C5}" dt="2024-09-21T04:04:23.820" v="2958"/>
          <ac:cxnSpMkLst>
            <pc:docMk/>
            <pc:sldMk cId="3615236670" sldId="262"/>
            <ac:cxnSpMk id="386" creationId="{6FF5860B-9AAC-11EF-C8B7-08ACE4445938}"/>
          </ac:cxnSpMkLst>
        </pc:cxnChg>
        <pc:cxnChg chg="add mod">
          <ac:chgData name="Vernekar, Nimisha Satyaprasad" userId="afc948a4-fe9b-4771-b6ca-63459e69b678" providerId="ADAL" clId="{BD60C313-C336-0344-9CFA-C519B16A81C5}" dt="2024-09-21T04:04:23.820" v="2958"/>
          <ac:cxnSpMkLst>
            <pc:docMk/>
            <pc:sldMk cId="3615236670" sldId="262"/>
            <ac:cxnSpMk id="387" creationId="{078BDE1D-7341-B3AF-478D-0684CA62E058}"/>
          </ac:cxnSpMkLst>
        </pc:cxnChg>
        <pc:cxnChg chg="add mod">
          <ac:chgData name="Vernekar, Nimisha Satyaprasad" userId="afc948a4-fe9b-4771-b6ca-63459e69b678" providerId="ADAL" clId="{BD60C313-C336-0344-9CFA-C519B16A81C5}" dt="2024-09-21T04:04:23.820" v="2958"/>
          <ac:cxnSpMkLst>
            <pc:docMk/>
            <pc:sldMk cId="3615236670" sldId="262"/>
            <ac:cxnSpMk id="388" creationId="{951E8D1B-DD46-7C0C-EE8C-46CCA27FE7B9}"/>
          </ac:cxnSpMkLst>
        </pc:cxnChg>
        <pc:cxnChg chg="add mod">
          <ac:chgData name="Vernekar, Nimisha Satyaprasad" userId="afc948a4-fe9b-4771-b6ca-63459e69b678" providerId="ADAL" clId="{BD60C313-C336-0344-9CFA-C519B16A81C5}" dt="2024-09-21T04:04:23.820" v="2958"/>
          <ac:cxnSpMkLst>
            <pc:docMk/>
            <pc:sldMk cId="3615236670" sldId="262"/>
            <ac:cxnSpMk id="389" creationId="{DBA8E18B-5ADD-B937-7EAD-B22E57CCD81F}"/>
          </ac:cxnSpMkLst>
        </pc:cxnChg>
        <pc:cxnChg chg="add mod">
          <ac:chgData name="Vernekar, Nimisha Satyaprasad" userId="afc948a4-fe9b-4771-b6ca-63459e69b678" providerId="ADAL" clId="{BD60C313-C336-0344-9CFA-C519B16A81C5}" dt="2024-09-21T04:04:23.820" v="2958"/>
          <ac:cxnSpMkLst>
            <pc:docMk/>
            <pc:sldMk cId="3615236670" sldId="262"/>
            <ac:cxnSpMk id="390" creationId="{0317F2A0-D8A9-DEFA-10A4-71EFF83E8475}"/>
          </ac:cxnSpMkLst>
        </pc:cxnChg>
        <pc:cxnChg chg="add mod">
          <ac:chgData name="Vernekar, Nimisha Satyaprasad" userId="afc948a4-fe9b-4771-b6ca-63459e69b678" providerId="ADAL" clId="{BD60C313-C336-0344-9CFA-C519B16A81C5}" dt="2024-09-21T04:04:23.820" v="2958"/>
          <ac:cxnSpMkLst>
            <pc:docMk/>
            <pc:sldMk cId="3615236670" sldId="262"/>
            <ac:cxnSpMk id="391" creationId="{FD710D0B-9853-035A-BC22-82F562CFC202}"/>
          </ac:cxnSpMkLst>
        </pc:cxnChg>
        <pc:cxnChg chg="add mod">
          <ac:chgData name="Vernekar, Nimisha Satyaprasad" userId="afc948a4-fe9b-4771-b6ca-63459e69b678" providerId="ADAL" clId="{BD60C313-C336-0344-9CFA-C519B16A81C5}" dt="2024-09-21T04:04:23.820" v="2958"/>
          <ac:cxnSpMkLst>
            <pc:docMk/>
            <pc:sldMk cId="3615236670" sldId="262"/>
            <ac:cxnSpMk id="392" creationId="{63B0DD35-D459-A548-4AAB-2A30A536CF5D}"/>
          </ac:cxnSpMkLst>
        </pc:cxnChg>
        <pc:cxnChg chg="add mod">
          <ac:chgData name="Vernekar, Nimisha Satyaprasad" userId="afc948a4-fe9b-4771-b6ca-63459e69b678" providerId="ADAL" clId="{BD60C313-C336-0344-9CFA-C519B16A81C5}" dt="2024-09-21T04:04:23.820" v="2958"/>
          <ac:cxnSpMkLst>
            <pc:docMk/>
            <pc:sldMk cId="3615236670" sldId="262"/>
            <ac:cxnSpMk id="393" creationId="{97B1A580-43AA-EA80-60DC-C6A44B3037E5}"/>
          </ac:cxnSpMkLst>
        </pc:cxnChg>
        <pc:cxnChg chg="add mod">
          <ac:chgData name="Vernekar, Nimisha Satyaprasad" userId="afc948a4-fe9b-4771-b6ca-63459e69b678" providerId="ADAL" clId="{BD60C313-C336-0344-9CFA-C519B16A81C5}" dt="2024-09-21T04:04:23.820" v="2958"/>
          <ac:cxnSpMkLst>
            <pc:docMk/>
            <pc:sldMk cId="3615236670" sldId="262"/>
            <ac:cxnSpMk id="394" creationId="{AC9D8712-3C86-F8B8-8ACE-FA38FB4ED324}"/>
          </ac:cxnSpMkLst>
        </pc:cxnChg>
        <pc:cxnChg chg="add mod">
          <ac:chgData name="Vernekar, Nimisha Satyaprasad" userId="afc948a4-fe9b-4771-b6ca-63459e69b678" providerId="ADAL" clId="{BD60C313-C336-0344-9CFA-C519B16A81C5}" dt="2024-09-21T04:04:23.820" v="2958"/>
          <ac:cxnSpMkLst>
            <pc:docMk/>
            <pc:sldMk cId="3615236670" sldId="262"/>
            <ac:cxnSpMk id="395" creationId="{D165E0BA-A2DB-5BAC-ABD8-262DE39447CB}"/>
          </ac:cxnSpMkLst>
        </pc:cxnChg>
        <pc:cxnChg chg="add mod">
          <ac:chgData name="Vernekar, Nimisha Satyaprasad" userId="afc948a4-fe9b-4771-b6ca-63459e69b678" providerId="ADAL" clId="{BD60C313-C336-0344-9CFA-C519B16A81C5}" dt="2024-09-21T04:04:23.820" v="2958"/>
          <ac:cxnSpMkLst>
            <pc:docMk/>
            <pc:sldMk cId="3615236670" sldId="262"/>
            <ac:cxnSpMk id="396" creationId="{0BA406C0-6E76-FB0C-682B-7C09F7BC2CA5}"/>
          </ac:cxnSpMkLst>
        </pc:cxnChg>
        <pc:cxnChg chg="add mod">
          <ac:chgData name="Vernekar, Nimisha Satyaprasad" userId="afc948a4-fe9b-4771-b6ca-63459e69b678" providerId="ADAL" clId="{BD60C313-C336-0344-9CFA-C519B16A81C5}" dt="2024-09-21T04:04:23.820" v="2958"/>
          <ac:cxnSpMkLst>
            <pc:docMk/>
            <pc:sldMk cId="3615236670" sldId="262"/>
            <ac:cxnSpMk id="397" creationId="{259D09E0-B3DA-BF31-CB12-8AFD6FE532FF}"/>
          </ac:cxnSpMkLst>
        </pc:cxnChg>
        <pc:cxnChg chg="add mod">
          <ac:chgData name="Vernekar, Nimisha Satyaprasad" userId="afc948a4-fe9b-4771-b6ca-63459e69b678" providerId="ADAL" clId="{BD60C313-C336-0344-9CFA-C519B16A81C5}" dt="2024-09-21T04:04:23.820" v="2958"/>
          <ac:cxnSpMkLst>
            <pc:docMk/>
            <pc:sldMk cId="3615236670" sldId="262"/>
            <ac:cxnSpMk id="398" creationId="{4E700ED5-3725-22C8-A9E8-09B26A599B51}"/>
          </ac:cxnSpMkLst>
        </pc:cxnChg>
        <pc:cxnChg chg="add mod">
          <ac:chgData name="Vernekar, Nimisha Satyaprasad" userId="afc948a4-fe9b-4771-b6ca-63459e69b678" providerId="ADAL" clId="{BD60C313-C336-0344-9CFA-C519B16A81C5}" dt="2024-09-21T04:04:23.820" v="2958"/>
          <ac:cxnSpMkLst>
            <pc:docMk/>
            <pc:sldMk cId="3615236670" sldId="262"/>
            <ac:cxnSpMk id="399" creationId="{73F0E2AB-6BA7-0539-AC4B-37FD60762E3C}"/>
          </ac:cxnSpMkLst>
        </pc:cxnChg>
        <pc:cxnChg chg="add mod">
          <ac:chgData name="Vernekar, Nimisha Satyaprasad" userId="afc948a4-fe9b-4771-b6ca-63459e69b678" providerId="ADAL" clId="{BD60C313-C336-0344-9CFA-C519B16A81C5}" dt="2024-09-21T04:04:23.820" v="2958"/>
          <ac:cxnSpMkLst>
            <pc:docMk/>
            <pc:sldMk cId="3615236670" sldId="262"/>
            <ac:cxnSpMk id="400" creationId="{6D70CF57-3B31-673C-EF94-77A56EE011D3}"/>
          </ac:cxnSpMkLst>
        </pc:cxnChg>
        <pc:cxnChg chg="add mod">
          <ac:chgData name="Vernekar, Nimisha Satyaprasad" userId="afc948a4-fe9b-4771-b6ca-63459e69b678" providerId="ADAL" clId="{BD60C313-C336-0344-9CFA-C519B16A81C5}" dt="2024-09-21T04:04:23.820" v="2958"/>
          <ac:cxnSpMkLst>
            <pc:docMk/>
            <pc:sldMk cId="3615236670" sldId="262"/>
            <ac:cxnSpMk id="401" creationId="{4E7111DE-47AF-0F8E-CE77-288BFFB61014}"/>
          </ac:cxnSpMkLst>
        </pc:cxnChg>
        <pc:cxnChg chg="add mod">
          <ac:chgData name="Vernekar, Nimisha Satyaprasad" userId="afc948a4-fe9b-4771-b6ca-63459e69b678" providerId="ADAL" clId="{BD60C313-C336-0344-9CFA-C519B16A81C5}" dt="2024-09-21T04:04:23.820" v="2958"/>
          <ac:cxnSpMkLst>
            <pc:docMk/>
            <pc:sldMk cId="3615236670" sldId="262"/>
            <ac:cxnSpMk id="402" creationId="{DC08591D-8940-6206-B2E2-959E9F6D105A}"/>
          </ac:cxnSpMkLst>
        </pc:cxnChg>
        <pc:cxnChg chg="add mod">
          <ac:chgData name="Vernekar, Nimisha Satyaprasad" userId="afc948a4-fe9b-4771-b6ca-63459e69b678" providerId="ADAL" clId="{BD60C313-C336-0344-9CFA-C519B16A81C5}" dt="2024-09-21T04:04:23.820" v="2958"/>
          <ac:cxnSpMkLst>
            <pc:docMk/>
            <pc:sldMk cId="3615236670" sldId="262"/>
            <ac:cxnSpMk id="403" creationId="{716FC5B4-31CF-FFAD-AB6F-556EF78F2A8C}"/>
          </ac:cxnSpMkLst>
        </pc:cxnChg>
        <pc:cxnChg chg="add mod">
          <ac:chgData name="Vernekar, Nimisha Satyaprasad" userId="afc948a4-fe9b-4771-b6ca-63459e69b678" providerId="ADAL" clId="{BD60C313-C336-0344-9CFA-C519B16A81C5}" dt="2024-09-21T04:04:23.820" v="2958"/>
          <ac:cxnSpMkLst>
            <pc:docMk/>
            <pc:sldMk cId="3615236670" sldId="262"/>
            <ac:cxnSpMk id="410" creationId="{67DC43BE-5329-981E-E6F7-1AB866B46398}"/>
          </ac:cxnSpMkLst>
        </pc:cxnChg>
        <pc:cxnChg chg="add mod">
          <ac:chgData name="Vernekar, Nimisha Satyaprasad" userId="afc948a4-fe9b-4771-b6ca-63459e69b678" providerId="ADAL" clId="{BD60C313-C336-0344-9CFA-C519B16A81C5}" dt="2024-09-21T04:04:23.820" v="2958"/>
          <ac:cxnSpMkLst>
            <pc:docMk/>
            <pc:sldMk cId="3615236670" sldId="262"/>
            <ac:cxnSpMk id="411" creationId="{AF901420-4BC1-8648-85A8-818E23780390}"/>
          </ac:cxnSpMkLst>
        </pc:cxnChg>
        <pc:cxnChg chg="add mod">
          <ac:chgData name="Vernekar, Nimisha Satyaprasad" userId="afc948a4-fe9b-4771-b6ca-63459e69b678" providerId="ADAL" clId="{BD60C313-C336-0344-9CFA-C519B16A81C5}" dt="2024-09-21T04:04:23.820" v="2958"/>
          <ac:cxnSpMkLst>
            <pc:docMk/>
            <pc:sldMk cId="3615236670" sldId="262"/>
            <ac:cxnSpMk id="412" creationId="{E5967363-9387-7778-131D-000F69B714F9}"/>
          </ac:cxnSpMkLst>
        </pc:cxnChg>
        <pc:cxnChg chg="add mod">
          <ac:chgData name="Vernekar, Nimisha Satyaprasad" userId="afc948a4-fe9b-4771-b6ca-63459e69b678" providerId="ADAL" clId="{BD60C313-C336-0344-9CFA-C519B16A81C5}" dt="2024-09-21T04:04:23.820" v="2958"/>
          <ac:cxnSpMkLst>
            <pc:docMk/>
            <pc:sldMk cId="3615236670" sldId="262"/>
            <ac:cxnSpMk id="413" creationId="{3418B826-8DCB-5CFB-2335-6B1634A7EFFE}"/>
          </ac:cxnSpMkLst>
        </pc:cxnChg>
        <pc:cxnChg chg="add mod">
          <ac:chgData name="Vernekar, Nimisha Satyaprasad" userId="afc948a4-fe9b-4771-b6ca-63459e69b678" providerId="ADAL" clId="{BD60C313-C336-0344-9CFA-C519B16A81C5}" dt="2024-09-21T04:04:23.820" v="2958"/>
          <ac:cxnSpMkLst>
            <pc:docMk/>
            <pc:sldMk cId="3615236670" sldId="262"/>
            <ac:cxnSpMk id="414" creationId="{86048895-6B4F-85FE-3E13-EE3C658C4B91}"/>
          </ac:cxnSpMkLst>
        </pc:cxnChg>
        <pc:cxnChg chg="add mod">
          <ac:chgData name="Vernekar, Nimisha Satyaprasad" userId="afc948a4-fe9b-4771-b6ca-63459e69b678" providerId="ADAL" clId="{BD60C313-C336-0344-9CFA-C519B16A81C5}" dt="2024-09-21T04:04:23.820" v="2958"/>
          <ac:cxnSpMkLst>
            <pc:docMk/>
            <pc:sldMk cId="3615236670" sldId="262"/>
            <ac:cxnSpMk id="415" creationId="{42C87256-170E-FD03-C54A-D2940004B033}"/>
          </ac:cxnSpMkLst>
        </pc:cxnChg>
        <pc:cxnChg chg="add mod">
          <ac:chgData name="Vernekar, Nimisha Satyaprasad" userId="afc948a4-fe9b-4771-b6ca-63459e69b678" providerId="ADAL" clId="{BD60C313-C336-0344-9CFA-C519B16A81C5}" dt="2024-09-21T04:04:23.820" v="2958"/>
          <ac:cxnSpMkLst>
            <pc:docMk/>
            <pc:sldMk cId="3615236670" sldId="262"/>
            <ac:cxnSpMk id="416" creationId="{52AD6C19-AC65-FD33-D663-47EA88DEC860}"/>
          </ac:cxnSpMkLst>
        </pc:cxnChg>
        <pc:cxnChg chg="add mod">
          <ac:chgData name="Vernekar, Nimisha Satyaprasad" userId="afc948a4-fe9b-4771-b6ca-63459e69b678" providerId="ADAL" clId="{BD60C313-C336-0344-9CFA-C519B16A81C5}" dt="2024-09-21T04:04:23.820" v="2958"/>
          <ac:cxnSpMkLst>
            <pc:docMk/>
            <pc:sldMk cId="3615236670" sldId="262"/>
            <ac:cxnSpMk id="417" creationId="{2CBDA3EA-B7DC-0E5B-A150-4D1E365494B6}"/>
          </ac:cxnSpMkLst>
        </pc:cxnChg>
        <pc:cxnChg chg="add mod">
          <ac:chgData name="Vernekar, Nimisha Satyaprasad" userId="afc948a4-fe9b-4771-b6ca-63459e69b678" providerId="ADAL" clId="{BD60C313-C336-0344-9CFA-C519B16A81C5}" dt="2024-09-21T04:04:23.820" v="2958"/>
          <ac:cxnSpMkLst>
            <pc:docMk/>
            <pc:sldMk cId="3615236670" sldId="262"/>
            <ac:cxnSpMk id="418" creationId="{7D130477-53B0-612C-A615-7E008016CD7F}"/>
          </ac:cxnSpMkLst>
        </pc:cxnChg>
        <pc:cxnChg chg="add mod">
          <ac:chgData name="Vernekar, Nimisha Satyaprasad" userId="afc948a4-fe9b-4771-b6ca-63459e69b678" providerId="ADAL" clId="{BD60C313-C336-0344-9CFA-C519B16A81C5}" dt="2024-09-21T04:04:23.820" v="2958"/>
          <ac:cxnSpMkLst>
            <pc:docMk/>
            <pc:sldMk cId="3615236670" sldId="262"/>
            <ac:cxnSpMk id="419" creationId="{DB0C690E-B455-8406-F015-F4E5EBD8FA84}"/>
          </ac:cxnSpMkLst>
        </pc:cxnChg>
        <pc:cxnChg chg="add mod">
          <ac:chgData name="Vernekar, Nimisha Satyaprasad" userId="afc948a4-fe9b-4771-b6ca-63459e69b678" providerId="ADAL" clId="{BD60C313-C336-0344-9CFA-C519B16A81C5}" dt="2024-09-21T04:04:23.820" v="2958"/>
          <ac:cxnSpMkLst>
            <pc:docMk/>
            <pc:sldMk cId="3615236670" sldId="262"/>
            <ac:cxnSpMk id="420" creationId="{0BC625C3-ED4B-08B0-1BE0-49945CE330BE}"/>
          </ac:cxnSpMkLst>
        </pc:cxnChg>
        <pc:cxnChg chg="add mod">
          <ac:chgData name="Vernekar, Nimisha Satyaprasad" userId="afc948a4-fe9b-4771-b6ca-63459e69b678" providerId="ADAL" clId="{BD60C313-C336-0344-9CFA-C519B16A81C5}" dt="2024-09-21T04:04:23.820" v="2958"/>
          <ac:cxnSpMkLst>
            <pc:docMk/>
            <pc:sldMk cId="3615236670" sldId="262"/>
            <ac:cxnSpMk id="421" creationId="{F7F9EFAC-3B2E-448B-279B-2BF38A78A4A0}"/>
          </ac:cxnSpMkLst>
        </pc:cxnChg>
        <pc:cxnChg chg="add mod">
          <ac:chgData name="Vernekar, Nimisha Satyaprasad" userId="afc948a4-fe9b-4771-b6ca-63459e69b678" providerId="ADAL" clId="{BD60C313-C336-0344-9CFA-C519B16A81C5}" dt="2024-09-21T04:04:23.820" v="2958"/>
          <ac:cxnSpMkLst>
            <pc:docMk/>
            <pc:sldMk cId="3615236670" sldId="262"/>
            <ac:cxnSpMk id="422" creationId="{EA69F65C-A894-7C66-4764-E0F8801F7510}"/>
          </ac:cxnSpMkLst>
        </pc:cxnChg>
        <pc:cxnChg chg="add mod">
          <ac:chgData name="Vernekar, Nimisha Satyaprasad" userId="afc948a4-fe9b-4771-b6ca-63459e69b678" providerId="ADAL" clId="{BD60C313-C336-0344-9CFA-C519B16A81C5}" dt="2024-09-21T04:04:23.820" v="2958"/>
          <ac:cxnSpMkLst>
            <pc:docMk/>
            <pc:sldMk cId="3615236670" sldId="262"/>
            <ac:cxnSpMk id="423" creationId="{445A1EA6-AF8F-1887-662B-F182DFDB17BF}"/>
          </ac:cxnSpMkLst>
        </pc:cxnChg>
        <pc:cxnChg chg="add mod">
          <ac:chgData name="Vernekar, Nimisha Satyaprasad" userId="afc948a4-fe9b-4771-b6ca-63459e69b678" providerId="ADAL" clId="{BD60C313-C336-0344-9CFA-C519B16A81C5}" dt="2024-09-21T04:04:23.820" v="2958"/>
          <ac:cxnSpMkLst>
            <pc:docMk/>
            <pc:sldMk cId="3615236670" sldId="262"/>
            <ac:cxnSpMk id="424" creationId="{B541035F-11DF-8607-9C6D-D2CBEBF071C2}"/>
          </ac:cxnSpMkLst>
        </pc:cxnChg>
        <pc:cxnChg chg="add mod">
          <ac:chgData name="Vernekar, Nimisha Satyaprasad" userId="afc948a4-fe9b-4771-b6ca-63459e69b678" providerId="ADAL" clId="{BD60C313-C336-0344-9CFA-C519B16A81C5}" dt="2024-09-21T04:04:23.820" v="2958"/>
          <ac:cxnSpMkLst>
            <pc:docMk/>
            <pc:sldMk cId="3615236670" sldId="262"/>
            <ac:cxnSpMk id="425" creationId="{3EBA6F3A-7FA3-F190-AD64-798B09054198}"/>
          </ac:cxnSpMkLst>
        </pc:cxnChg>
        <pc:cxnChg chg="add mod">
          <ac:chgData name="Vernekar, Nimisha Satyaprasad" userId="afc948a4-fe9b-4771-b6ca-63459e69b678" providerId="ADAL" clId="{BD60C313-C336-0344-9CFA-C519B16A81C5}" dt="2024-09-21T04:04:23.820" v="2958"/>
          <ac:cxnSpMkLst>
            <pc:docMk/>
            <pc:sldMk cId="3615236670" sldId="262"/>
            <ac:cxnSpMk id="426" creationId="{A0F0828D-8EE4-018C-3528-8D505B31D63C}"/>
          </ac:cxnSpMkLst>
        </pc:cxnChg>
        <pc:cxnChg chg="add mod">
          <ac:chgData name="Vernekar, Nimisha Satyaprasad" userId="afc948a4-fe9b-4771-b6ca-63459e69b678" providerId="ADAL" clId="{BD60C313-C336-0344-9CFA-C519B16A81C5}" dt="2024-09-21T04:04:23.820" v="2958"/>
          <ac:cxnSpMkLst>
            <pc:docMk/>
            <pc:sldMk cId="3615236670" sldId="262"/>
            <ac:cxnSpMk id="427" creationId="{97F556F4-B2B3-50F0-83F0-D51C742DC20F}"/>
          </ac:cxnSpMkLst>
        </pc:cxnChg>
        <pc:cxnChg chg="add mod">
          <ac:chgData name="Vernekar, Nimisha Satyaprasad" userId="afc948a4-fe9b-4771-b6ca-63459e69b678" providerId="ADAL" clId="{BD60C313-C336-0344-9CFA-C519B16A81C5}" dt="2024-09-21T04:04:23.820" v="2958"/>
          <ac:cxnSpMkLst>
            <pc:docMk/>
            <pc:sldMk cId="3615236670" sldId="262"/>
            <ac:cxnSpMk id="428" creationId="{F642DF97-CCED-D780-DED0-49C3473EC67E}"/>
          </ac:cxnSpMkLst>
        </pc:cxnChg>
        <pc:cxnChg chg="add mod">
          <ac:chgData name="Vernekar, Nimisha Satyaprasad" userId="afc948a4-fe9b-4771-b6ca-63459e69b678" providerId="ADAL" clId="{BD60C313-C336-0344-9CFA-C519B16A81C5}" dt="2024-09-21T04:04:23.820" v="2958"/>
          <ac:cxnSpMkLst>
            <pc:docMk/>
            <pc:sldMk cId="3615236670" sldId="262"/>
            <ac:cxnSpMk id="429" creationId="{6B0C0D0E-35CA-26FF-9A75-FADB5ED35FD0}"/>
          </ac:cxnSpMkLst>
        </pc:cxnChg>
        <pc:cxnChg chg="add mod">
          <ac:chgData name="Vernekar, Nimisha Satyaprasad" userId="afc948a4-fe9b-4771-b6ca-63459e69b678" providerId="ADAL" clId="{BD60C313-C336-0344-9CFA-C519B16A81C5}" dt="2024-09-21T04:04:23.820" v="2958"/>
          <ac:cxnSpMkLst>
            <pc:docMk/>
            <pc:sldMk cId="3615236670" sldId="262"/>
            <ac:cxnSpMk id="430" creationId="{596AD144-9490-AFB9-C164-82CB4254AFD4}"/>
          </ac:cxnSpMkLst>
        </pc:cxnChg>
        <pc:cxnChg chg="add mod">
          <ac:chgData name="Vernekar, Nimisha Satyaprasad" userId="afc948a4-fe9b-4771-b6ca-63459e69b678" providerId="ADAL" clId="{BD60C313-C336-0344-9CFA-C519B16A81C5}" dt="2024-09-21T04:04:23.820" v="2958"/>
          <ac:cxnSpMkLst>
            <pc:docMk/>
            <pc:sldMk cId="3615236670" sldId="262"/>
            <ac:cxnSpMk id="431" creationId="{B80DEB3C-9F74-E2EE-A877-DA47741ACE0A}"/>
          </ac:cxnSpMkLst>
        </pc:cxnChg>
        <pc:cxnChg chg="add mod">
          <ac:chgData name="Vernekar, Nimisha Satyaprasad" userId="afc948a4-fe9b-4771-b6ca-63459e69b678" providerId="ADAL" clId="{BD60C313-C336-0344-9CFA-C519B16A81C5}" dt="2024-09-21T04:04:23.820" v="2958"/>
          <ac:cxnSpMkLst>
            <pc:docMk/>
            <pc:sldMk cId="3615236670" sldId="262"/>
            <ac:cxnSpMk id="432" creationId="{0FA6A6D0-B50D-1A80-9624-6C355D98E320}"/>
          </ac:cxnSpMkLst>
        </pc:cxnChg>
        <pc:cxnChg chg="add mod">
          <ac:chgData name="Vernekar, Nimisha Satyaprasad" userId="afc948a4-fe9b-4771-b6ca-63459e69b678" providerId="ADAL" clId="{BD60C313-C336-0344-9CFA-C519B16A81C5}" dt="2024-09-21T04:04:23.820" v="2958"/>
          <ac:cxnSpMkLst>
            <pc:docMk/>
            <pc:sldMk cId="3615236670" sldId="262"/>
            <ac:cxnSpMk id="433" creationId="{FCCF6AE0-65E1-593C-9C11-91B5DFF465A5}"/>
          </ac:cxnSpMkLst>
        </pc:cxnChg>
        <pc:cxnChg chg="add mod">
          <ac:chgData name="Vernekar, Nimisha Satyaprasad" userId="afc948a4-fe9b-4771-b6ca-63459e69b678" providerId="ADAL" clId="{BD60C313-C336-0344-9CFA-C519B16A81C5}" dt="2024-09-21T04:04:23.820" v="2958"/>
          <ac:cxnSpMkLst>
            <pc:docMk/>
            <pc:sldMk cId="3615236670" sldId="262"/>
            <ac:cxnSpMk id="434" creationId="{90DFEEED-BCC4-2D5D-5767-255FD3DC3318}"/>
          </ac:cxnSpMkLst>
        </pc:cxnChg>
        <pc:cxnChg chg="add mod">
          <ac:chgData name="Vernekar, Nimisha Satyaprasad" userId="afc948a4-fe9b-4771-b6ca-63459e69b678" providerId="ADAL" clId="{BD60C313-C336-0344-9CFA-C519B16A81C5}" dt="2024-09-21T04:04:23.820" v="2958"/>
          <ac:cxnSpMkLst>
            <pc:docMk/>
            <pc:sldMk cId="3615236670" sldId="262"/>
            <ac:cxnSpMk id="435" creationId="{D780F261-8CB8-7CF8-5769-4EA384439621}"/>
          </ac:cxnSpMkLst>
        </pc:cxnChg>
        <pc:cxnChg chg="add mod">
          <ac:chgData name="Vernekar, Nimisha Satyaprasad" userId="afc948a4-fe9b-4771-b6ca-63459e69b678" providerId="ADAL" clId="{BD60C313-C336-0344-9CFA-C519B16A81C5}" dt="2024-09-21T04:04:23.820" v="2958"/>
          <ac:cxnSpMkLst>
            <pc:docMk/>
            <pc:sldMk cId="3615236670" sldId="262"/>
            <ac:cxnSpMk id="436" creationId="{F1C5BACC-16AA-2EA9-E33B-A596D0E21752}"/>
          </ac:cxnSpMkLst>
        </pc:cxnChg>
        <pc:cxnChg chg="add mod">
          <ac:chgData name="Vernekar, Nimisha Satyaprasad" userId="afc948a4-fe9b-4771-b6ca-63459e69b678" providerId="ADAL" clId="{BD60C313-C336-0344-9CFA-C519B16A81C5}" dt="2024-09-21T04:04:23.820" v="2958"/>
          <ac:cxnSpMkLst>
            <pc:docMk/>
            <pc:sldMk cId="3615236670" sldId="262"/>
            <ac:cxnSpMk id="437" creationId="{AAF57894-7302-09CA-AF94-E6C4F1FE0262}"/>
          </ac:cxnSpMkLst>
        </pc:cxnChg>
        <pc:cxnChg chg="add mod">
          <ac:chgData name="Vernekar, Nimisha Satyaprasad" userId="afc948a4-fe9b-4771-b6ca-63459e69b678" providerId="ADAL" clId="{BD60C313-C336-0344-9CFA-C519B16A81C5}" dt="2024-09-21T04:04:23.820" v="2958"/>
          <ac:cxnSpMkLst>
            <pc:docMk/>
            <pc:sldMk cId="3615236670" sldId="262"/>
            <ac:cxnSpMk id="438" creationId="{C7A40D63-AA73-80EF-4250-236C0E53B3A6}"/>
          </ac:cxnSpMkLst>
        </pc:cxnChg>
        <pc:cxnChg chg="add mod">
          <ac:chgData name="Vernekar, Nimisha Satyaprasad" userId="afc948a4-fe9b-4771-b6ca-63459e69b678" providerId="ADAL" clId="{BD60C313-C336-0344-9CFA-C519B16A81C5}" dt="2024-09-21T04:04:23.820" v="2958"/>
          <ac:cxnSpMkLst>
            <pc:docMk/>
            <pc:sldMk cId="3615236670" sldId="262"/>
            <ac:cxnSpMk id="439" creationId="{3BE2C40F-A202-3309-30ED-B7EA7E322496}"/>
          </ac:cxnSpMkLst>
        </pc:cxnChg>
        <pc:cxnChg chg="add mod">
          <ac:chgData name="Vernekar, Nimisha Satyaprasad" userId="afc948a4-fe9b-4771-b6ca-63459e69b678" providerId="ADAL" clId="{BD60C313-C336-0344-9CFA-C519B16A81C5}" dt="2024-09-21T04:04:23.820" v="2958"/>
          <ac:cxnSpMkLst>
            <pc:docMk/>
            <pc:sldMk cId="3615236670" sldId="262"/>
            <ac:cxnSpMk id="450" creationId="{18C59915-5FB7-BAD3-1BFC-82D908328B1F}"/>
          </ac:cxnSpMkLst>
        </pc:cxnChg>
        <pc:cxnChg chg="add mod">
          <ac:chgData name="Vernekar, Nimisha Satyaprasad" userId="afc948a4-fe9b-4771-b6ca-63459e69b678" providerId="ADAL" clId="{BD60C313-C336-0344-9CFA-C519B16A81C5}" dt="2024-09-21T04:04:23.820" v="2958"/>
          <ac:cxnSpMkLst>
            <pc:docMk/>
            <pc:sldMk cId="3615236670" sldId="262"/>
            <ac:cxnSpMk id="451" creationId="{732AFDED-AA06-FF7C-6590-AB240A384429}"/>
          </ac:cxnSpMkLst>
        </pc:cxnChg>
        <pc:cxnChg chg="add mod">
          <ac:chgData name="Vernekar, Nimisha Satyaprasad" userId="afc948a4-fe9b-4771-b6ca-63459e69b678" providerId="ADAL" clId="{BD60C313-C336-0344-9CFA-C519B16A81C5}" dt="2024-09-21T04:04:23.820" v="2958"/>
          <ac:cxnSpMkLst>
            <pc:docMk/>
            <pc:sldMk cId="3615236670" sldId="262"/>
            <ac:cxnSpMk id="452" creationId="{7FABEA90-76D0-34C7-CF3C-B713D410362A}"/>
          </ac:cxnSpMkLst>
        </pc:cxnChg>
        <pc:cxnChg chg="add mod">
          <ac:chgData name="Vernekar, Nimisha Satyaprasad" userId="afc948a4-fe9b-4771-b6ca-63459e69b678" providerId="ADAL" clId="{BD60C313-C336-0344-9CFA-C519B16A81C5}" dt="2024-09-21T04:04:23.820" v="2958"/>
          <ac:cxnSpMkLst>
            <pc:docMk/>
            <pc:sldMk cId="3615236670" sldId="262"/>
            <ac:cxnSpMk id="453" creationId="{16A95A4C-A314-179E-6003-140AD34034FE}"/>
          </ac:cxnSpMkLst>
        </pc:cxnChg>
        <pc:cxnChg chg="add mod">
          <ac:chgData name="Vernekar, Nimisha Satyaprasad" userId="afc948a4-fe9b-4771-b6ca-63459e69b678" providerId="ADAL" clId="{BD60C313-C336-0344-9CFA-C519B16A81C5}" dt="2024-09-21T04:04:23.820" v="2958"/>
          <ac:cxnSpMkLst>
            <pc:docMk/>
            <pc:sldMk cId="3615236670" sldId="262"/>
            <ac:cxnSpMk id="454" creationId="{D39828E8-4549-A19E-3697-CAE7CD297FB3}"/>
          </ac:cxnSpMkLst>
        </pc:cxnChg>
        <pc:cxnChg chg="add mod">
          <ac:chgData name="Vernekar, Nimisha Satyaprasad" userId="afc948a4-fe9b-4771-b6ca-63459e69b678" providerId="ADAL" clId="{BD60C313-C336-0344-9CFA-C519B16A81C5}" dt="2024-09-21T04:04:23.820" v="2958"/>
          <ac:cxnSpMkLst>
            <pc:docMk/>
            <pc:sldMk cId="3615236670" sldId="262"/>
            <ac:cxnSpMk id="455" creationId="{2D23EBD7-0D5D-6C59-A7FD-CA8B27723C62}"/>
          </ac:cxnSpMkLst>
        </pc:cxnChg>
        <pc:cxnChg chg="add mod">
          <ac:chgData name="Vernekar, Nimisha Satyaprasad" userId="afc948a4-fe9b-4771-b6ca-63459e69b678" providerId="ADAL" clId="{BD60C313-C336-0344-9CFA-C519B16A81C5}" dt="2024-09-21T04:04:23.820" v="2958"/>
          <ac:cxnSpMkLst>
            <pc:docMk/>
            <pc:sldMk cId="3615236670" sldId="262"/>
            <ac:cxnSpMk id="456" creationId="{C5C3536A-4EA3-D755-8E40-C38030BF6975}"/>
          </ac:cxnSpMkLst>
        </pc:cxnChg>
        <pc:cxnChg chg="add mod">
          <ac:chgData name="Vernekar, Nimisha Satyaprasad" userId="afc948a4-fe9b-4771-b6ca-63459e69b678" providerId="ADAL" clId="{BD60C313-C336-0344-9CFA-C519B16A81C5}" dt="2024-09-21T04:04:23.820" v="2958"/>
          <ac:cxnSpMkLst>
            <pc:docMk/>
            <pc:sldMk cId="3615236670" sldId="262"/>
            <ac:cxnSpMk id="457" creationId="{7BFA89E9-64F1-A09C-3F86-91240ED2159F}"/>
          </ac:cxnSpMkLst>
        </pc:cxnChg>
        <pc:cxnChg chg="add mod">
          <ac:chgData name="Vernekar, Nimisha Satyaprasad" userId="afc948a4-fe9b-4771-b6ca-63459e69b678" providerId="ADAL" clId="{BD60C313-C336-0344-9CFA-C519B16A81C5}" dt="2024-09-21T04:04:23.820" v="2958"/>
          <ac:cxnSpMkLst>
            <pc:docMk/>
            <pc:sldMk cId="3615236670" sldId="262"/>
            <ac:cxnSpMk id="458" creationId="{45DE247F-9A9B-ED40-321F-ACEBA8F028F3}"/>
          </ac:cxnSpMkLst>
        </pc:cxnChg>
        <pc:cxnChg chg="add mod">
          <ac:chgData name="Vernekar, Nimisha Satyaprasad" userId="afc948a4-fe9b-4771-b6ca-63459e69b678" providerId="ADAL" clId="{BD60C313-C336-0344-9CFA-C519B16A81C5}" dt="2024-09-21T04:04:23.820" v="2958"/>
          <ac:cxnSpMkLst>
            <pc:docMk/>
            <pc:sldMk cId="3615236670" sldId="262"/>
            <ac:cxnSpMk id="459" creationId="{9EF6FE69-1FEB-6435-D61C-860B32A3C5A4}"/>
          </ac:cxnSpMkLst>
        </pc:cxnChg>
        <pc:cxnChg chg="add mod">
          <ac:chgData name="Vernekar, Nimisha Satyaprasad" userId="afc948a4-fe9b-4771-b6ca-63459e69b678" providerId="ADAL" clId="{BD60C313-C336-0344-9CFA-C519B16A81C5}" dt="2024-09-21T04:04:23.820" v="2958"/>
          <ac:cxnSpMkLst>
            <pc:docMk/>
            <pc:sldMk cId="3615236670" sldId="262"/>
            <ac:cxnSpMk id="460" creationId="{F019CD2A-6BA2-38A4-4A20-5457B64CA530}"/>
          </ac:cxnSpMkLst>
        </pc:cxnChg>
        <pc:cxnChg chg="add mod">
          <ac:chgData name="Vernekar, Nimisha Satyaprasad" userId="afc948a4-fe9b-4771-b6ca-63459e69b678" providerId="ADAL" clId="{BD60C313-C336-0344-9CFA-C519B16A81C5}" dt="2024-09-21T04:04:23.820" v="2958"/>
          <ac:cxnSpMkLst>
            <pc:docMk/>
            <pc:sldMk cId="3615236670" sldId="262"/>
            <ac:cxnSpMk id="461" creationId="{A9F6C0D9-3802-5BFF-9F86-10525146284D}"/>
          </ac:cxnSpMkLst>
        </pc:cxnChg>
        <pc:cxnChg chg="add mod">
          <ac:chgData name="Vernekar, Nimisha Satyaprasad" userId="afc948a4-fe9b-4771-b6ca-63459e69b678" providerId="ADAL" clId="{BD60C313-C336-0344-9CFA-C519B16A81C5}" dt="2024-09-21T04:04:23.820" v="2958"/>
          <ac:cxnSpMkLst>
            <pc:docMk/>
            <pc:sldMk cId="3615236670" sldId="262"/>
            <ac:cxnSpMk id="462" creationId="{C66D79FE-FF70-CFF9-80FB-FDB7823EB153}"/>
          </ac:cxnSpMkLst>
        </pc:cxnChg>
        <pc:cxnChg chg="add mod">
          <ac:chgData name="Vernekar, Nimisha Satyaprasad" userId="afc948a4-fe9b-4771-b6ca-63459e69b678" providerId="ADAL" clId="{BD60C313-C336-0344-9CFA-C519B16A81C5}" dt="2024-09-21T04:04:23.820" v="2958"/>
          <ac:cxnSpMkLst>
            <pc:docMk/>
            <pc:sldMk cId="3615236670" sldId="262"/>
            <ac:cxnSpMk id="463" creationId="{204F02DE-6146-7B83-8197-2243AEB6B46F}"/>
          </ac:cxnSpMkLst>
        </pc:cxnChg>
        <pc:cxnChg chg="add mod">
          <ac:chgData name="Vernekar, Nimisha Satyaprasad" userId="afc948a4-fe9b-4771-b6ca-63459e69b678" providerId="ADAL" clId="{BD60C313-C336-0344-9CFA-C519B16A81C5}" dt="2024-09-21T04:04:24.149" v="2959"/>
          <ac:cxnSpMkLst>
            <pc:docMk/>
            <pc:sldMk cId="3615236670" sldId="262"/>
            <ac:cxnSpMk id="479" creationId="{6B020559-BC8B-332E-7FDF-AD027B1CCD11}"/>
          </ac:cxnSpMkLst>
        </pc:cxnChg>
        <pc:cxnChg chg="add mod">
          <ac:chgData name="Vernekar, Nimisha Satyaprasad" userId="afc948a4-fe9b-4771-b6ca-63459e69b678" providerId="ADAL" clId="{BD60C313-C336-0344-9CFA-C519B16A81C5}" dt="2024-09-21T04:04:24.149" v="2959"/>
          <ac:cxnSpMkLst>
            <pc:docMk/>
            <pc:sldMk cId="3615236670" sldId="262"/>
            <ac:cxnSpMk id="480" creationId="{9CD8B38D-FB85-3FF0-F09E-ADFB788CD52B}"/>
          </ac:cxnSpMkLst>
        </pc:cxnChg>
        <pc:cxnChg chg="add mod">
          <ac:chgData name="Vernekar, Nimisha Satyaprasad" userId="afc948a4-fe9b-4771-b6ca-63459e69b678" providerId="ADAL" clId="{BD60C313-C336-0344-9CFA-C519B16A81C5}" dt="2024-09-21T04:04:24.149" v="2959"/>
          <ac:cxnSpMkLst>
            <pc:docMk/>
            <pc:sldMk cId="3615236670" sldId="262"/>
            <ac:cxnSpMk id="481" creationId="{E7B8264B-8AB9-FF55-B1C0-6560824B3888}"/>
          </ac:cxnSpMkLst>
        </pc:cxnChg>
        <pc:cxnChg chg="add mod">
          <ac:chgData name="Vernekar, Nimisha Satyaprasad" userId="afc948a4-fe9b-4771-b6ca-63459e69b678" providerId="ADAL" clId="{BD60C313-C336-0344-9CFA-C519B16A81C5}" dt="2024-09-21T04:04:24.149" v="2959"/>
          <ac:cxnSpMkLst>
            <pc:docMk/>
            <pc:sldMk cId="3615236670" sldId="262"/>
            <ac:cxnSpMk id="482" creationId="{853469B2-C649-24CD-C57E-7FE6046B9A4A}"/>
          </ac:cxnSpMkLst>
        </pc:cxnChg>
        <pc:cxnChg chg="add mod">
          <ac:chgData name="Vernekar, Nimisha Satyaprasad" userId="afc948a4-fe9b-4771-b6ca-63459e69b678" providerId="ADAL" clId="{BD60C313-C336-0344-9CFA-C519B16A81C5}" dt="2024-09-21T04:04:24.149" v="2959"/>
          <ac:cxnSpMkLst>
            <pc:docMk/>
            <pc:sldMk cId="3615236670" sldId="262"/>
            <ac:cxnSpMk id="483" creationId="{5F88D4FC-20F2-99C5-B26F-DBB8F3BD033F}"/>
          </ac:cxnSpMkLst>
        </pc:cxnChg>
        <pc:cxnChg chg="add mod">
          <ac:chgData name="Vernekar, Nimisha Satyaprasad" userId="afc948a4-fe9b-4771-b6ca-63459e69b678" providerId="ADAL" clId="{BD60C313-C336-0344-9CFA-C519B16A81C5}" dt="2024-09-21T04:04:24.149" v="2959"/>
          <ac:cxnSpMkLst>
            <pc:docMk/>
            <pc:sldMk cId="3615236670" sldId="262"/>
            <ac:cxnSpMk id="484" creationId="{74679138-E0E6-9B84-CD1B-A6474136E039}"/>
          </ac:cxnSpMkLst>
        </pc:cxnChg>
        <pc:cxnChg chg="add mod">
          <ac:chgData name="Vernekar, Nimisha Satyaprasad" userId="afc948a4-fe9b-4771-b6ca-63459e69b678" providerId="ADAL" clId="{BD60C313-C336-0344-9CFA-C519B16A81C5}" dt="2024-09-21T04:04:24.149" v="2959"/>
          <ac:cxnSpMkLst>
            <pc:docMk/>
            <pc:sldMk cId="3615236670" sldId="262"/>
            <ac:cxnSpMk id="485" creationId="{79D8695C-300F-C71B-34CA-04E7E423D955}"/>
          </ac:cxnSpMkLst>
        </pc:cxnChg>
        <pc:cxnChg chg="add mod">
          <ac:chgData name="Vernekar, Nimisha Satyaprasad" userId="afc948a4-fe9b-4771-b6ca-63459e69b678" providerId="ADAL" clId="{BD60C313-C336-0344-9CFA-C519B16A81C5}" dt="2024-09-21T04:04:24.149" v="2959"/>
          <ac:cxnSpMkLst>
            <pc:docMk/>
            <pc:sldMk cId="3615236670" sldId="262"/>
            <ac:cxnSpMk id="486" creationId="{0A23690D-2E58-8698-6C51-1B7C7FC6B636}"/>
          </ac:cxnSpMkLst>
        </pc:cxnChg>
        <pc:cxnChg chg="add mod">
          <ac:chgData name="Vernekar, Nimisha Satyaprasad" userId="afc948a4-fe9b-4771-b6ca-63459e69b678" providerId="ADAL" clId="{BD60C313-C336-0344-9CFA-C519B16A81C5}" dt="2024-09-21T04:04:24.149" v="2959"/>
          <ac:cxnSpMkLst>
            <pc:docMk/>
            <pc:sldMk cId="3615236670" sldId="262"/>
            <ac:cxnSpMk id="487" creationId="{FD35DD69-87E1-46CF-FF7C-5635BE20756D}"/>
          </ac:cxnSpMkLst>
        </pc:cxnChg>
        <pc:cxnChg chg="add mod">
          <ac:chgData name="Vernekar, Nimisha Satyaprasad" userId="afc948a4-fe9b-4771-b6ca-63459e69b678" providerId="ADAL" clId="{BD60C313-C336-0344-9CFA-C519B16A81C5}" dt="2024-09-21T04:04:24.149" v="2959"/>
          <ac:cxnSpMkLst>
            <pc:docMk/>
            <pc:sldMk cId="3615236670" sldId="262"/>
            <ac:cxnSpMk id="488" creationId="{233348A9-254C-A031-2CED-EC314B39552E}"/>
          </ac:cxnSpMkLst>
        </pc:cxnChg>
        <pc:cxnChg chg="add mod">
          <ac:chgData name="Vernekar, Nimisha Satyaprasad" userId="afc948a4-fe9b-4771-b6ca-63459e69b678" providerId="ADAL" clId="{BD60C313-C336-0344-9CFA-C519B16A81C5}" dt="2024-09-21T04:04:24.149" v="2959"/>
          <ac:cxnSpMkLst>
            <pc:docMk/>
            <pc:sldMk cId="3615236670" sldId="262"/>
            <ac:cxnSpMk id="489" creationId="{4D603CC1-CB6D-55E4-9982-7CB9AE435355}"/>
          </ac:cxnSpMkLst>
        </pc:cxnChg>
        <pc:cxnChg chg="add mod">
          <ac:chgData name="Vernekar, Nimisha Satyaprasad" userId="afc948a4-fe9b-4771-b6ca-63459e69b678" providerId="ADAL" clId="{BD60C313-C336-0344-9CFA-C519B16A81C5}" dt="2024-09-21T04:04:24.149" v="2959"/>
          <ac:cxnSpMkLst>
            <pc:docMk/>
            <pc:sldMk cId="3615236670" sldId="262"/>
            <ac:cxnSpMk id="490" creationId="{E41EFB77-C7C9-62DF-6F93-50CD65FFD832}"/>
          </ac:cxnSpMkLst>
        </pc:cxnChg>
        <pc:cxnChg chg="add mod">
          <ac:chgData name="Vernekar, Nimisha Satyaprasad" userId="afc948a4-fe9b-4771-b6ca-63459e69b678" providerId="ADAL" clId="{BD60C313-C336-0344-9CFA-C519B16A81C5}" dt="2024-09-21T04:04:24.149" v="2959"/>
          <ac:cxnSpMkLst>
            <pc:docMk/>
            <pc:sldMk cId="3615236670" sldId="262"/>
            <ac:cxnSpMk id="491" creationId="{B04853FD-0F26-9AA0-EB72-AC570DAF5C9E}"/>
          </ac:cxnSpMkLst>
        </pc:cxnChg>
        <pc:cxnChg chg="add mod">
          <ac:chgData name="Vernekar, Nimisha Satyaprasad" userId="afc948a4-fe9b-4771-b6ca-63459e69b678" providerId="ADAL" clId="{BD60C313-C336-0344-9CFA-C519B16A81C5}" dt="2024-09-21T04:04:24.149" v="2959"/>
          <ac:cxnSpMkLst>
            <pc:docMk/>
            <pc:sldMk cId="3615236670" sldId="262"/>
            <ac:cxnSpMk id="492" creationId="{E5450987-DC8F-E36B-A754-F9623A58CDCC}"/>
          </ac:cxnSpMkLst>
        </pc:cxnChg>
        <pc:cxnChg chg="add mod">
          <ac:chgData name="Vernekar, Nimisha Satyaprasad" userId="afc948a4-fe9b-4771-b6ca-63459e69b678" providerId="ADAL" clId="{BD60C313-C336-0344-9CFA-C519B16A81C5}" dt="2024-09-21T04:04:24.149" v="2959"/>
          <ac:cxnSpMkLst>
            <pc:docMk/>
            <pc:sldMk cId="3615236670" sldId="262"/>
            <ac:cxnSpMk id="493" creationId="{73E2286F-E03C-5BDB-9273-E436FC4572F1}"/>
          </ac:cxnSpMkLst>
        </pc:cxnChg>
        <pc:cxnChg chg="add mod">
          <ac:chgData name="Vernekar, Nimisha Satyaprasad" userId="afc948a4-fe9b-4771-b6ca-63459e69b678" providerId="ADAL" clId="{BD60C313-C336-0344-9CFA-C519B16A81C5}" dt="2024-09-21T04:04:24.149" v="2959"/>
          <ac:cxnSpMkLst>
            <pc:docMk/>
            <pc:sldMk cId="3615236670" sldId="262"/>
            <ac:cxnSpMk id="494" creationId="{D2D55B59-2C2C-0DB4-2FD8-3713EB60A637}"/>
          </ac:cxnSpMkLst>
        </pc:cxnChg>
        <pc:cxnChg chg="add mod">
          <ac:chgData name="Vernekar, Nimisha Satyaprasad" userId="afc948a4-fe9b-4771-b6ca-63459e69b678" providerId="ADAL" clId="{BD60C313-C336-0344-9CFA-C519B16A81C5}" dt="2024-09-21T04:04:24.149" v="2959"/>
          <ac:cxnSpMkLst>
            <pc:docMk/>
            <pc:sldMk cId="3615236670" sldId="262"/>
            <ac:cxnSpMk id="495" creationId="{62919789-C042-60EC-45AD-1A89532B058C}"/>
          </ac:cxnSpMkLst>
        </pc:cxnChg>
        <pc:cxnChg chg="add mod">
          <ac:chgData name="Vernekar, Nimisha Satyaprasad" userId="afc948a4-fe9b-4771-b6ca-63459e69b678" providerId="ADAL" clId="{BD60C313-C336-0344-9CFA-C519B16A81C5}" dt="2024-09-21T04:04:24.149" v="2959"/>
          <ac:cxnSpMkLst>
            <pc:docMk/>
            <pc:sldMk cId="3615236670" sldId="262"/>
            <ac:cxnSpMk id="496" creationId="{A4134D3C-B9E2-C12F-078D-357363645AC2}"/>
          </ac:cxnSpMkLst>
        </pc:cxnChg>
        <pc:cxnChg chg="add mod">
          <ac:chgData name="Vernekar, Nimisha Satyaprasad" userId="afc948a4-fe9b-4771-b6ca-63459e69b678" providerId="ADAL" clId="{BD60C313-C336-0344-9CFA-C519B16A81C5}" dt="2024-09-21T04:04:24.149" v="2959"/>
          <ac:cxnSpMkLst>
            <pc:docMk/>
            <pc:sldMk cId="3615236670" sldId="262"/>
            <ac:cxnSpMk id="497" creationId="{32FA9304-9E65-26E9-D17B-415A05DFAE7C}"/>
          </ac:cxnSpMkLst>
        </pc:cxnChg>
        <pc:cxnChg chg="add mod">
          <ac:chgData name="Vernekar, Nimisha Satyaprasad" userId="afc948a4-fe9b-4771-b6ca-63459e69b678" providerId="ADAL" clId="{BD60C313-C336-0344-9CFA-C519B16A81C5}" dt="2024-09-21T04:04:24.149" v="2959"/>
          <ac:cxnSpMkLst>
            <pc:docMk/>
            <pc:sldMk cId="3615236670" sldId="262"/>
            <ac:cxnSpMk id="498" creationId="{50E5E67E-7555-E933-DBAE-7409E0F51018}"/>
          </ac:cxnSpMkLst>
        </pc:cxnChg>
        <pc:cxnChg chg="add mod">
          <ac:chgData name="Vernekar, Nimisha Satyaprasad" userId="afc948a4-fe9b-4771-b6ca-63459e69b678" providerId="ADAL" clId="{BD60C313-C336-0344-9CFA-C519B16A81C5}" dt="2024-09-21T04:04:24.149" v="2959"/>
          <ac:cxnSpMkLst>
            <pc:docMk/>
            <pc:sldMk cId="3615236670" sldId="262"/>
            <ac:cxnSpMk id="499" creationId="{5AF3E5B9-A384-119B-3B57-0ECA660B43BB}"/>
          </ac:cxnSpMkLst>
        </pc:cxnChg>
        <pc:cxnChg chg="add mod">
          <ac:chgData name="Vernekar, Nimisha Satyaprasad" userId="afc948a4-fe9b-4771-b6ca-63459e69b678" providerId="ADAL" clId="{BD60C313-C336-0344-9CFA-C519B16A81C5}" dt="2024-09-21T04:04:24.149" v="2959"/>
          <ac:cxnSpMkLst>
            <pc:docMk/>
            <pc:sldMk cId="3615236670" sldId="262"/>
            <ac:cxnSpMk id="500" creationId="{778483F2-CED0-64D2-4AF6-AF686737CF55}"/>
          </ac:cxnSpMkLst>
        </pc:cxnChg>
        <pc:cxnChg chg="add mod">
          <ac:chgData name="Vernekar, Nimisha Satyaprasad" userId="afc948a4-fe9b-4771-b6ca-63459e69b678" providerId="ADAL" clId="{BD60C313-C336-0344-9CFA-C519B16A81C5}" dt="2024-09-21T04:04:24.149" v="2959"/>
          <ac:cxnSpMkLst>
            <pc:docMk/>
            <pc:sldMk cId="3615236670" sldId="262"/>
            <ac:cxnSpMk id="501" creationId="{DB09B445-3EDE-42D2-035F-302A2C4479E1}"/>
          </ac:cxnSpMkLst>
        </pc:cxnChg>
        <pc:cxnChg chg="add mod">
          <ac:chgData name="Vernekar, Nimisha Satyaprasad" userId="afc948a4-fe9b-4771-b6ca-63459e69b678" providerId="ADAL" clId="{BD60C313-C336-0344-9CFA-C519B16A81C5}" dt="2024-09-21T04:04:24.149" v="2959"/>
          <ac:cxnSpMkLst>
            <pc:docMk/>
            <pc:sldMk cId="3615236670" sldId="262"/>
            <ac:cxnSpMk id="502" creationId="{5744800A-D7C6-8006-9508-11F15161F04F}"/>
          </ac:cxnSpMkLst>
        </pc:cxnChg>
        <pc:cxnChg chg="add mod">
          <ac:chgData name="Vernekar, Nimisha Satyaprasad" userId="afc948a4-fe9b-4771-b6ca-63459e69b678" providerId="ADAL" clId="{BD60C313-C336-0344-9CFA-C519B16A81C5}" dt="2024-09-21T04:04:24.149" v="2959"/>
          <ac:cxnSpMkLst>
            <pc:docMk/>
            <pc:sldMk cId="3615236670" sldId="262"/>
            <ac:cxnSpMk id="503" creationId="{DFAC99A6-21D4-1EA0-2DAF-33F14B0553DF}"/>
          </ac:cxnSpMkLst>
        </pc:cxnChg>
        <pc:cxnChg chg="add mod">
          <ac:chgData name="Vernekar, Nimisha Satyaprasad" userId="afc948a4-fe9b-4771-b6ca-63459e69b678" providerId="ADAL" clId="{BD60C313-C336-0344-9CFA-C519B16A81C5}" dt="2024-09-21T04:04:24.149" v="2959"/>
          <ac:cxnSpMkLst>
            <pc:docMk/>
            <pc:sldMk cId="3615236670" sldId="262"/>
            <ac:cxnSpMk id="504" creationId="{A9962C93-1445-1237-39EA-D53AF4E7721B}"/>
          </ac:cxnSpMkLst>
        </pc:cxnChg>
        <pc:cxnChg chg="add mod">
          <ac:chgData name="Vernekar, Nimisha Satyaprasad" userId="afc948a4-fe9b-4771-b6ca-63459e69b678" providerId="ADAL" clId="{BD60C313-C336-0344-9CFA-C519B16A81C5}" dt="2024-09-21T04:04:24.149" v="2959"/>
          <ac:cxnSpMkLst>
            <pc:docMk/>
            <pc:sldMk cId="3615236670" sldId="262"/>
            <ac:cxnSpMk id="505" creationId="{FBF6C301-3B69-91E4-7DED-77FC6920593E}"/>
          </ac:cxnSpMkLst>
        </pc:cxnChg>
        <pc:cxnChg chg="add mod">
          <ac:chgData name="Vernekar, Nimisha Satyaprasad" userId="afc948a4-fe9b-4771-b6ca-63459e69b678" providerId="ADAL" clId="{BD60C313-C336-0344-9CFA-C519B16A81C5}" dt="2024-09-21T04:04:24.149" v="2959"/>
          <ac:cxnSpMkLst>
            <pc:docMk/>
            <pc:sldMk cId="3615236670" sldId="262"/>
            <ac:cxnSpMk id="506" creationId="{36E2EF88-0C8E-168C-6B59-19B7CB1B063E}"/>
          </ac:cxnSpMkLst>
        </pc:cxnChg>
        <pc:cxnChg chg="add mod">
          <ac:chgData name="Vernekar, Nimisha Satyaprasad" userId="afc948a4-fe9b-4771-b6ca-63459e69b678" providerId="ADAL" clId="{BD60C313-C336-0344-9CFA-C519B16A81C5}" dt="2024-09-21T04:04:24.149" v="2959"/>
          <ac:cxnSpMkLst>
            <pc:docMk/>
            <pc:sldMk cId="3615236670" sldId="262"/>
            <ac:cxnSpMk id="507" creationId="{0BB0E38E-246E-CE7E-E053-7281995CB844}"/>
          </ac:cxnSpMkLst>
        </pc:cxnChg>
        <pc:cxnChg chg="add mod">
          <ac:chgData name="Vernekar, Nimisha Satyaprasad" userId="afc948a4-fe9b-4771-b6ca-63459e69b678" providerId="ADAL" clId="{BD60C313-C336-0344-9CFA-C519B16A81C5}" dt="2024-09-21T04:04:24.149" v="2959"/>
          <ac:cxnSpMkLst>
            <pc:docMk/>
            <pc:sldMk cId="3615236670" sldId="262"/>
            <ac:cxnSpMk id="508" creationId="{36313529-D6F6-5D5A-4751-EB34AD73E6E4}"/>
          </ac:cxnSpMkLst>
        </pc:cxnChg>
        <pc:cxnChg chg="add mod">
          <ac:chgData name="Vernekar, Nimisha Satyaprasad" userId="afc948a4-fe9b-4771-b6ca-63459e69b678" providerId="ADAL" clId="{BD60C313-C336-0344-9CFA-C519B16A81C5}" dt="2024-09-21T04:04:24.149" v="2959"/>
          <ac:cxnSpMkLst>
            <pc:docMk/>
            <pc:sldMk cId="3615236670" sldId="262"/>
            <ac:cxnSpMk id="509" creationId="{28B04FF8-4043-60DC-750D-78C7638CBE8E}"/>
          </ac:cxnSpMkLst>
        </pc:cxnChg>
        <pc:cxnChg chg="add mod">
          <ac:chgData name="Vernekar, Nimisha Satyaprasad" userId="afc948a4-fe9b-4771-b6ca-63459e69b678" providerId="ADAL" clId="{BD60C313-C336-0344-9CFA-C519B16A81C5}" dt="2024-09-21T04:04:24.149" v="2959"/>
          <ac:cxnSpMkLst>
            <pc:docMk/>
            <pc:sldMk cId="3615236670" sldId="262"/>
            <ac:cxnSpMk id="510" creationId="{582CFB42-71BC-B444-B908-E0375419DCF2}"/>
          </ac:cxnSpMkLst>
        </pc:cxnChg>
        <pc:cxnChg chg="add mod">
          <ac:chgData name="Vernekar, Nimisha Satyaprasad" userId="afc948a4-fe9b-4771-b6ca-63459e69b678" providerId="ADAL" clId="{BD60C313-C336-0344-9CFA-C519B16A81C5}" dt="2024-09-21T04:04:24.149" v="2959"/>
          <ac:cxnSpMkLst>
            <pc:docMk/>
            <pc:sldMk cId="3615236670" sldId="262"/>
            <ac:cxnSpMk id="511" creationId="{6BC65E7E-1839-B421-13F4-1BD180FAE4F4}"/>
          </ac:cxnSpMkLst>
        </pc:cxnChg>
        <pc:cxnChg chg="add mod">
          <ac:chgData name="Vernekar, Nimisha Satyaprasad" userId="afc948a4-fe9b-4771-b6ca-63459e69b678" providerId="ADAL" clId="{BD60C313-C336-0344-9CFA-C519B16A81C5}" dt="2024-09-21T04:04:24.149" v="2959"/>
          <ac:cxnSpMkLst>
            <pc:docMk/>
            <pc:sldMk cId="3615236670" sldId="262"/>
            <ac:cxnSpMk id="512" creationId="{1B3A9F41-5CF1-2D85-172F-AC89BB312FB8}"/>
          </ac:cxnSpMkLst>
        </pc:cxnChg>
        <pc:cxnChg chg="add mod">
          <ac:chgData name="Vernekar, Nimisha Satyaprasad" userId="afc948a4-fe9b-4771-b6ca-63459e69b678" providerId="ADAL" clId="{BD60C313-C336-0344-9CFA-C519B16A81C5}" dt="2024-09-21T04:04:24.149" v="2959"/>
          <ac:cxnSpMkLst>
            <pc:docMk/>
            <pc:sldMk cId="3615236670" sldId="262"/>
            <ac:cxnSpMk id="513" creationId="{45929729-6F3A-E206-A11F-FDC717317573}"/>
          </ac:cxnSpMkLst>
        </pc:cxnChg>
        <pc:cxnChg chg="add mod">
          <ac:chgData name="Vernekar, Nimisha Satyaprasad" userId="afc948a4-fe9b-4771-b6ca-63459e69b678" providerId="ADAL" clId="{BD60C313-C336-0344-9CFA-C519B16A81C5}" dt="2024-09-21T04:04:24.149" v="2959"/>
          <ac:cxnSpMkLst>
            <pc:docMk/>
            <pc:sldMk cId="3615236670" sldId="262"/>
            <ac:cxnSpMk id="514" creationId="{5484E123-F1A0-4212-02B5-48D3F6C692F0}"/>
          </ac:cxnSpMkLst>
        </pc:cxnChg>
        <pc:cxnChg chg="add mod">
          <ac:chgData name="Vernekar, Nimisha Satyaprasad" userId="afc948a4-fe9b-4771-b6ca-63459e69b678" providerId="ADAL" clId="{BD60C313-C336-0344-9CFA-C519B16A81C5}" dt="2024-09-21T04:04:24.149" v="2959"/>
          <ac:cxnSpMkLst>
            <pc:docMk/>
            <pc:sldMk cId="3615236670" sldId="262"/>
            <ac:cxnSpMk id="521" creationId="{5E9FE87E-9E5B-9A58-3689-ECD3217D675F}"/>
          </ac:cxnSpMkLst>
        </pc:cxnChg>
        <pc:cxnChg chg="add mod">
          <ac:chgData name="Vernekar, Nimisha Satyaprasad" userId="afc948a4-fe9b-4771-b6ca-63459e69b678" providerId="ADAL" clId="{BD60C313-C336-0344-9CFA-C519B16A81C5}" dt="2024-09-21T04:04:24.149" v="2959"/>
          <ac:cxnSpMkLst>
            <pc:docMk/>
            <pc:sldMk cId="3615236670" sldId="262"/>
            <ac:cxnSpMk id="522" creationId="{EECCB3E5-A121-4C07-2881-72B5EBB2C165}"/>
          </ac:cxnSpMkLst>
        </pc:cxnChg>
        <pc:cxnChg chg="add mod">
          <ac:chgData name="Vernekar, Nimisha Satyaprasad" userId="afc948a4-fe9b-4771-b6ca-63459e69b678" providerId="ADAL" clId="{BD60C313-C336-0344-9CFA-C519B16A81C5}" dt="2024-09-21T04:04:24.149" v="2959"/>
          <ac:cxnSpMkLst>
            <pc:docMk/>
            <pc:sldMk cId="3615236670" sldId="262"/>
            <ac:cxnSpMk id="523" creationId="{F03A4519-576C-2581-EE86-1AA74E395DA8}"/>
          </ac:cxnSpMkLst>
        </pc:cxnChg>
        <pc:cxnChg chg="add mod">
          <ac:chgData name="Vernekar, Nimisha Satyaprasad" userId="afc948a4-fe9b-4771-b6ca-63459e69b678" providerId="ADAL" clId="{BD60C313-C336-0344-9CFA-C519B16A81C5}" dt="2024-09-21T04:04:24.149" v="2959"/>
          <ac:cxnSpMkLst>
            <pc:docMk/>
            <pc:sldMk cId="3615236670" sldId="262"/>
            <ac:cxnSpMk id="524" creationId="{A6E35E72-D260-A9B6-0AEA-499F156D9E08}"/>
          </ac:cxnSpMkLst>
        </pc:cxnChg>
        <pc:cxnChg chg="add mod">
          <ac:chgData name="Vernekar, Nimisha Satyaprasad" userId="afc948a4-fe9b-4771-b6ca-63459e69b678" providerId="ADAL" clId="{BD60C313-C336-0344-9CFA-C519B16A81C5}" dt="2024-09-21T04:04:24.149" v="2959"/>
          <ac:cxnSpMkLst>
            <pc:docMk/>
            <pc:sldMk cId="3615236670" sldId="262"/>
            <ac:cxnSpMk id="525" creationId="{87E6EA8F-D095-73B1-EC32-652504BD7B02}"/>
          </ac:cxnSpMkLst>
        </pc:cxnChg>
        <pc:cxnChg chg="add mod">
          <ac:chgData name="Vernekar, Nimisha Satyaprasad" userId="afc948a4-fe9b-4771-b6ca-63459e69b678" providerId="ADAL" clId="{BD60C313-C336-0344-9CFA-C519B16A81C5}" dt="2024-09-21T04:04:24.149" v="2959"/>
          <ac:cxnSpMkLst>
            <pc:docMk/>
            <pc:sldMk cId="3615236670" sldId="262"/>
            <ac:cxnSpMk id="526" creationId="{C273D212-FCD9-2EF5-BE15-265C9CD17F76}"/>
          </ac:cxnSpMkLst>
        </pc:cxnChg>
        <pc:cxnChg chg="add mod">
          <ac:chgData name="Vernekar, Nimisha Satyaprasad" userId="afc948a4-fe9b-4771-b6ca-63459e69b678" providerId="ADAL" clId="{BD60C313-C336-0344-9CFA-C519B16A81C5}" dt="2024-09-21T04:04:24.149" v="2959"/>
          <ac:cxnSpMkLst>
            <pc:docMk/>
            <pc:sldMk cId="3615236670" sldId="262"/>
            <ac:cxnSpMk id="527" creationId="{CBF218BC-DB05-768C-5072-AB8154E80B97}"/>
          </ac:cxnSpMkLst>
        </pc:cxnChg>
        <pc:cxnChg chg="add mod">
          <ac:chgData name="Vernekar, Nimisha Satyaprasad" userId="afc948a4-fe9b-4771-b6ca-63459e69b678" providerId="ADAL" clId="{BD60C313-C336-0344-9CFA-C519B16A81C5}" dt="2024-09-21T04:04:24.149" v="2959"/>
          <ac:cxnSpMkLst>
            <pc:docMk/>
            <pc:sldMk cId="3615236670" sldId="262"/>
            <ac:cxnSpMk id="528" creationId="{B52F861E-2724-200D-C7B9-4725A1F7FA62}"/>
          </ac:cxnSpMkLst>
        </pc:cxnChg>
        <pc:cxnChg chg="add mod">
          <ac:chgData name="Vernekar, Nimisha Satyaprasad" userId="afc948a4-fe9b-4771-b6ca-63459e69b678" providerId="ADAL" clId="{BD60C313-C336-0344-9CFA-C519B16A81C5}" dt="2024-09-21T04:04:24.149" v="2959"/>
          <ac:cxnSpMkLst>
            <pc:docMk/>
            <pc:sldMk cId="3615236670" sldId="262"/>
            <ac:cxnSpMk id="529" creationId="{80545DBB-9E14-C6F5-71FC-AD155B276577}"/>
          </ac:cxnSpMkLst>
        </pc:cxnChg>
        <pc:cxnChg chg="add mod">
          <ac:chgData name="Vernekar, Nimisha Satyaprasad" userId="afc948a4-fe9b-4771-b6ca-63459e69b678" providerId="ADAL" clId="{BD60C313-C336-0344-9CFA-C519B16A81C5}" dt="2024-09-21T04:04:24.149" v="2959"/>
          <ac:cxnSpMkLst>
            <pc:docMk/>
            <pc:sldMk cId="3615236670" sldId="262"/>
            <ac:cxnSpMk id="530" creationId="{BED185E5-D516-FBFC-8402-F3B6FF3E2A02}"/>
          </ac:cxnSpMkLst>
        </pc:cxnChg>
        <pc:cxnChg chg="add mod">
          <ac:chgData name="Vernekar, Nimisha Satyaprasad" userId="afc948a4-fe9b-4771-b6ca-63459e69b678" providerId="ADAL" clId="{BD60C313-C336-0344-9CFA-C519B16A81C5}" dt="2024-09-21T04:04:24.149" v="2959"/>
          <ac:cxnSpMkLst>
            <pc:docMk/>
            <pc:sldMk cId="3615236670" sldId="262"/>
            <ac:cxnSpMk id="531" creationId="{A8CD1A5A-E39E-6490-824E-71373312C2FD}"/>
          </ac:cxnSpMkLst>
        </pc:cxnChg>
        <pc:cxnChg chg="add mod">
          <ac:chgData name="Vernekar, Nimisha Satyaprasad" userId="afc948a4-fe9b-4771-b6ca-63459e69b678" providerId="ADAL" clId="{BD60C313-C336-0344-9CFA-C519B16A81C5}" dt="2024-09-21T04:04:24.149" v="2959"/>
          <ac:cxnSpMkLst>
            <pc:docMk/>
            <pc:sldMk cId="3615236670" sldId="262"/>
            <ac:cxnSpMk id="532" creationId="{C315CD4C-1197-250A-BA98-33E691A81566}"/>
          </ac:cxnSpMkLst>
        </pc:cxnChg>
        <pc:cxnChg chg="add mod">
          <ac:chgData name="Vernekar, Nimisha Satyaprasad" userId="afc948a4-fe9b-4771-b6ca-63459e69b678" providerId="ADAL" clId="{BD60C313-C336-0344-9CFA-C519B16A81C5}" dt="2024-09-21T04:04:24.149" v="2959"/>
          <ac:cxnSpMkLst>
            <pc:docMk/>
            <pc:sldMk cId="3615236670" sldId="262"/>
            <ac:cxnSpMk id="533" creationId="{46408202-CD63-ADC3-FB6B-49002998C2C4}"/>
          </ac:cxnSpMkLst>
        </pc:cxnChg>
        <pc:cxnChg chg="add mod">
          <ac:chgData name="Vernekar, Nimisha Satyaprasad" userId="afc948a4-fe9b-4771-b6ca-63459e69b678" providerId="ADAL" clId="{BD60C313-C336-0344-9CFA-C519B16A81C5}" dt="2024-09-21T04:04:24.149" v="2959"/>
          <ac:cxnSpMkLst>
            <pc:docMk/>
            <pc:sldMk cId="3615236670" sldId="262"/>
            <ac:cxnSpMk id="534" creationId="{0E4D16E9-C5DB-64CB-B086-3CA9C4006967}"/>
          </ac:cxnSpMkLst>
        </pc:cxnChg>
        <pc:cxnChg chg="add mod">
          <ac:chgData name="Vernekar, Nimisha Satyaprasad" userId="afc948a4-fe9b-4771-b6ca-63459e69b678" providerId="ADAL" clId="{BD60C313-C336-0344-9CFA-C519B16A81C5}" dt="2024-09-21T04:04:24.149" v="2959"/>
          <ac:cxnSpMkLst>
            <pc:docMk/>
            <pc:sldMk cId="3615236670" sldId="262"/>
            <ac:cxnSpMk id="535" creationId="{05BA033E-C625-FF6B-59C1-7FC956D6EDFD}"/>
          </ac:cxnSpMkLst>
        </pc:cxnChg>
        <pc:cxnChg chg="add mod">
          <ac:chgData name="Vernekar, Nimisha Satyaprasad" userId="afc948a4-fe9b-4771-b6ca-63459e69b678" providerId="ADAL" clId="{BD60C313-C336-0344-9CFA-C519B16A81C5}" dt="2024-09-21T04:04:24.149" v="2959"/>
          <ac:cxnSpMkLst>
            <pc:docMk/>
            <pc:sldMk cId="3615236670" sldId="262"/>
            <ac:cxnSpMk id="536" creationId="{FCC63FEB-4AE4-E053-2AB7-4E0FECF84E0F}"/>
          </ac:cxnSpMkLst>
        </pc:cxnChg>
        <pc:cxnChg chg="add mod">
          <ac:chgData name="Vernekar, Nimisha Satyaprasad" userId="afc948a4-fe9b-4771-b6ca-63459e69b678" providerId="ADAL" clId="{BD60C313-C336-0344-9CFA-C519B16A81C5}" dt="2024-09-21T04:04:24.149" v="2959"/>
          <ac:cxnSpMkLst>
            <pc:docMk/>
            <pc:sldMk cId="3615236670" sldId="262"/>
            <ac:cxnSpMk id="537" creationId="{0545D7EB-7A65-4514-ADD0-02264E21EAD5}"/>
          </ac:cxnSpMkLst>
        </pc:cxnChg>
        <pc:cxnChg chg="add mod">
          <ac:chgData name="Vernekar, Nimisha Satyaprasad" userId="afc948a4-fe9b-4771-b6ca-63459e69b678" providerId="ADAL" clId="{BD60C313-C336-0344-9CFA-C519B16A81C5}" dt="2024-09-21T04:04:24.149" v="2959"/>
          <ac:cxnSpMkLst>
            <pc:docMk/>
            <pc:sldMk cId="3615236670" sldId="262"/>
            <ac:cxnSpMk id="538" creationId="{62790BA7-B021-ADC6-89AA-594AB895F6B1}"/>
          </ac:cxnSpMkLst>
        </pc:cxnChg>
        <pc:cxnChg chg="add mod">
          <ac:chgData name="Vernekar, Nimisha Satyaprasad" userId="afc948a4-fe9b-4771-b6ca-63459e69b678" providerId="ADAL" clId="{BD60C313-C336-0344-9CFA-C519B16A81C5}" dt="2024-09-21T04:04:24.149" v="2959"/>
          <ac:cxnSpMkLst>
            <pc:docMk/>
            <pc:sldMk cId="3615236670" sldId="262"/>
            <ac:cxnSpMk id="539" creationId="{66684DB6-451B-BE48-AA34-2EB899E362FA}"/>
          </ac:cxnSpMkLst>
        </pc:cxnChg>
        <pc:cxnChg chg="add mod">
          <ac:chgData name="Vernekar, Nimisha Satyaprasad" userId="afc948a4-fe9b-4771-b6ca-63459e69b678" providerId="ADAL" clId="{BD60C313-C336-0344-9CFA-C519B16A81C5}" dt="2024-09-21T04:04:24.149" v="2959"/>
          <ac:cxnSpMkLst>
            <pc:docMk/>
            <pc:sldMk cId="3615236670" sldId="262"/>
            <ac:cxnSpMk id="540" creationId="{DB2127FE-725A-79E6-F98C-440BA3F01FDC}"/>
          </ac:cxnSpMkLst>
        </pc:cxnChg>
        <pc:cxnChg chg="add mod">
          <ac:chgData name="Vernekar, Nimisha Satyaprasad" userId="afc948a4-fe9b-4771-b6ca-63459e69b678" providerId="ADAL" clId="{BD60C313-C336-0344-9CFA-C519B16A81C5}" dt="2024-09-21T04:04:24.149" v="2959"/>
          <ac:cxnSpMkLst>
            <pc:docMk/>
            <pc:sldMk cId="3615236670" sldId="262"/>
            <ac:cxnSpMk id="541" creationId="{D6E43881-1E6B-BB78-C876-BA43873E573F}"/>
          </ac:cxnSpMkLst>
        </pc:cxnChg>
        <pc:cxnChg chg="add mod">
          <ac:chgData name="Vernekar, Nimisha Satyaprasad" userId="afc948a4-fe9b-4771-b6ca-63459e69b678" providerId="ADAL" clId="{BD60C313-C336-0344-9CFA-C519B16A81C5}" dt="2024-09-21T04:04:24.149" v="2959"/>
          <ac:cxnSpMkLst>
            <pc:docMk/>
            <pc:sldMk cId="3615236670" sldId="262"/>
            <ac:cxnSpMk id="542" creationId="{BD425EC9-EBE1-09CA-5841-70EC52259EAA}"/>
          </ac:cxnSpMkLst>
        </pc:cxnChg>
        <pc:cxnChg chg="add mod">
          <ac:chgData name="Vernekar, Nimisha Satyaprasad" userId="afc948a4-fe9b-4771-b6ca-63459e69b678" providerId="ADAL" clId="{BD60C313-C336-0344-9CFA-C519B16A81C5}" dt="2024-09-21T04:04:24.149" v="2959"/>
          <ac:cxnSpMkLst>
            <pc:docMk/>
            <pc:sldMk cId="3615236670" sldId="262"/>
            <ac:cxnSpMk id="543" creationId="{A5004618-AE92-1785-4078-A4FFEF8BE0DD}"/>
          </ac:cxnSpMkLst>
        </pc:cxnChg>
        <pc:cxnChg chg="add mod">
          <ac:chgData name="Vernekar, Nimisha Satyaprasad" userId="afc948a4-fe9b-4771-b6ca-63459e69b678" providerId="ADAL" clId="{BD60C313-C336-0344-9CFA-C519B16A81C5}" dt="2024-09-21T04:04:24.149" v="2959"/>
          <ac:cxnSpMkLst>
            <pc:docMk/>
            <pc:sldMk cId="3615236670" sldId="262"/>
            <ac:cxnSpMk id="544" creationId="{94BEF572-F62C-A607-2ADB-84C49F838295}"/>
          </ac:cxnSpMkLst>
        </pc:cxnChg>
        <pc:cxnChg chg="add mod">
          <ac:chgData name="Vernekar, Nimisha Satyaprasad" userId="afc948a4-fe9b-4771-b6ca-63459e69b678" providerId="ADAL" clId="{BD60C313-C336-0344-9CFA-C519B16A81C5}" dt="2024-09-21T04:04:24.149" v="2959"/>
          <ac:cxnSpMkLst>
            <pc:docMk/>
            <pc:sldMk cId="3615236670" sldId="262"/>
            <ac:cxnSpMk id="545" creationId="{E256CAAF-3372-AB97-9530-AFB376A66B5F}"/>
          </ac:cxnSpMkLst>
        </pc:cxnChg>
        <pc:cxnChg chg="add mod">
          <ac:chgData name="Vernekar, Nimisha Satyaprasad" userId="afc948a4-fe9b-4771-b6ca-63459e69b678" providerId="ADAL" clId="{BD60C313-C336-0344-9CFA-C519B16A81C5}" dt="2024-09-21T04:04:24.149" v="2959"/>
          <ac:cxnSpMkLst>
            <pc:docMk/>
            <pc:sldMk cId="3615236670" sldId="262"/>
            <ac:cxnSpMk id="546" creationId="{F7126A67-5115-893A-6886-6953D565A189}"/>
          </ac:cxnSpMkLst>
        </pc:cxnChg>
        <pc:cxnChg chg="add mod">
          <ac:chgData name="Vernekar, Nimisha Satyaprasad" userId="afc948a4-fe9b-4771-b6ca-63459e69b678" providerId="ADAL" clId="{BD60C313-C336-0344-9CFA-C519B16A81C5}" dt="2024-09-21T04:04:24.149" v="2959"/>
          <ac:cxnSpMkLst>
            <pc:docMk/>
            <pc:sldMk cId="3615236670" sldId="262"/>
            <ac:cxnSpMk id="547" creationId="{B7BC1CC4-6FA5-3115-200F-92CFF72198A2}"/>
          </ac:cxnSpMkLst>
        </pc:cxnChg>
        <pc:cxnChg chg="add mod">
          <ac:chgData name="Vernekar, Nimisha Satyaprasad" userId="afc948a4-fe9b-4771-b6ca-63459e69b678" providerId="ADAL" clId="{BD60C313-C336-0344-9CFA-C519B16A81C5}" dt="2024-09-21T04:04:24.149" v="2959"/>
          <ac:cxnSpMkLst>
            <pc:docMk/>
            <pc:sldMk cId="3615236670" sldId="262"/>
            <ac:cxnSpMk id="548" creationId="{9F7EB615-B2DA-4E7A-D172-EF4D2D76FDBD}"/>
          </ac:cxnSpMkLst>
        </pc:cxnChg>
        <pc:cxnChg chg="add mod">
          <ac:chgData name="Vernekar, Nimisha Satyaprasad" userId="afc948a4-fe9b-4771-b6ca-63459e69b678" providerId="ADAL" clId="{BD60C313-C336-0344-9CFA-C519B16A81C5}" dt="2024-09-21T04:04:24.149" v="2959"/>
          <ac:cxnSpMkLst>
            <pc:docMk/>
            <pc:sldMk cId="3615236670" sldId="262"/>
            <ac:cxnSpMk id="549" creationId="{1F551921-03F3-5237-DB30-ACFDB1D5193D}"/>
          </ac:cxnSpMkLst>
        </pc:cxnChg>
        <pc:cxnChg chg="add mod">
          <ac:chgData name="Vernekar, Nimisha Satyaprasad" userId="afc948a4-fe9b-4771-b6ca-63459e69b678" providerId="ADAL" clId="{BD60C313-C336-0344-9CFA-C519B16A81C5}" dt="2024-09-21T04:04:24.149" v="2959"/>
          <ac:cxnSpMkLst>
            <pc:docMk/>
            <pc:sldMk cId="3615236670" sldId="262"/>
            <ac:cxnSpMk id="550" creationId="{7F602E70-910D-1BBA-3AFD-818892348D3D}"/>
          </ac:cxnSpMkLst>
        </pc:cxnChg>
        <pc:cxnChg chg="add mod">
          <ac:chgData name="Vernekar, Nimisha Satyaprasad" userId="afc948a4-fe9b-4771-b6ca-63459e69b678" providerId="ADAL" clId="{BD60C313-C336-0344-9CFA-C519B16A81C5}" dt="2024-09-21T04:04:24.149" v="2959"/>
          <ac:cxnSpMkLst>
            <pc:docMk/>
            <pc:sldMk cId="3615236670" sldId="262"/>
            <ac:cxnSpMk id="561" creationId="{69F461DA-CE43-952E-8D05-C675E820F19D}"/>
          </ac:cxnSpMkLst>
        </pc:cxnChg>
        <pc:cxnChg chg="add mod">
          <ac:chgData name="Vernekar, Nimisha Satyaprasad" userId="afc948a4-fe9b-4771-b6ca-63459e69b678" providerId="ADAL" clId="{BD60C313-C336-0344-9CFA-C519B16A81C5}" dt="2024-09-21T04:04:24.149" v="2959"/>
          <ac:cxnSpMkLst>
            <pc:docMk/>
            <pc:sldMk cId="3615236670" sldId="262"/>
            <ac:cxnSpMk id="562" creationId="{CB1DAF15-638F-C7C8-28C4-B7681D535E1A}"/>
          </ac:cxnSpMkLst>
        </pc:cxnChg>
        <pc:cxnChg chg="add mod">
          <ac:chgData name="Vernekar, Nimisha Satyaprasad" userId="afc948a4-fe9b-4771-b6ca-63459e69b678" providerId="ADAL" clId="{BD60C313-C336-0344-9CFA-C519B16A81C5}" dt="2024-09-21T04:04:24.149" v="2959"/>
          <ac:cxnSpMkLst>
            <pc:docMk/>
            <pc:sldMk cId="3615236670" sldId="262"/>
            <ac:cxnSpMk id="563" creationId="{5CB66990-F0FB-F06F-583D-2CE949729F7C}"/>
          </ac:cxnSpMkLst>
        </pc:cxnChg>
        <pc:cxnChg chg="add mod">
          <ac:chgData name="Vernekar, Nimisha Satyaprasad" userId="afc948a4-fe9b-4771-b6ca-63459e69b678" providerId="ADAL" clId="{BD60C313-C336-0344-9CFA-C519B16A81C5}" dt="2024-09-21T04:04:24.149" v="2959"/>
          <ac:cxnSpMkLst>
            <pc:docMk/>
            <pc:sldMk cId="3615236670" sldId="262"/>
            <ac:cxnSpMk id="564" creationId="{CB0A3132-0822-1756-575B-79BAEDD15DF1}"/>
          </ac:cxnSpMkLst>
        </pc:cxnChg>
        <pc:cxnChg chg="add mod">
          <ac:chgData name="Vernekar, Nimisha Satyaprasad" userId="afc948a4-fe9b-4771-b6ca-63459e69b678" providerId="ADAL" clId="{BD60C313-C336-0344-9CFA-C519B16A81C5}" dt="2024-09-21T04:04:24.149" v="2959"/>
          <ac:cxnSpMkLst>
            <pc:docMk/>
            <pc:sldMk cId="3615236670" sldId="262"/>
            <ac:cxnSpMk id="565" creationId="{D8868A7F-9BD5-2870-B68C-4FA0A6A1F847}"/>
          </ac:cxnSpMkLst>
        </pc:cxnChg>
        <pc:cxnChg chg="add mod">
          <ac:chgData name="Vernekar, Nimisha Satyaprasad" userId="afc948a4-fe9b-4771-b6ca-63459e69b678" providerId="ADAL" clId="{BD60C313-C336-0344-9CFA-C519B16A81C5}" dt="2024-09-21T04:04:24.149" v="2959"/>
          <ac:cxnSpMkLst>
            <pc:docMk/>
            <pc:sldMk cId="3615236670" sldId="262"/>
            <ac:cxnSpMk id="566" creationId="{8AE349E2-F38E-8897-1604-5AA2341122E2}"/>
          </ac:cxnSpMkLst>
        </pc:cxnChg>
        <pc:cxnChg chg="add mod">
          <ac:chgData name="Vernekar, Nimisha Satyaprasad" userId="afc948a4-fe9b-4771-b6ca-63459e69b678" providerId="ADAL" clId="{BD60C313-C336-0344-9CFA-C519B16A81C5}" dt="2024-09-21T04:04:24.149" v="2959"/>
          <ac:cxnSpMkLst>
            <pc:docMk/>
            <pc:sldMk cId="3615236670" sldId="262"/>
            <ac:cxnSpMk id="567" creationId="{A98113B5-571D-B299-0295-E4801CC9DBD2}"/>
          </ac:cxnSpMkLst>
        </pc:cxnChg>
        <pc:cxnChg chg="add mod">
          <ac:chgData name="Vernekar, Nimisha Satyaprasad" userId="afc948a4-fe9b-4771-b6ca-63459e69b678" providerId="ADAL" clId="{BD60C313-C336-0344-9CFA-C519B16A81C5}" dt="2024-09-21T04:04:24.149" v="2959"/>
          <ac:cxnSpMkLst>
            <pc:docMk/>
            <pc:sldMk cId="3615236670" sldId="262"/>
            <ac:cxnSpMk id="568" creationId="{28858AFB-5374-5D02-3B82-3D33C7E4CEE8}"/>
          </ac:cxnSpMkLst>
        </pc:cxnChg>
        <pc:cxnChg chg="add mod">
          <ac:chgData name="Vernekar, Nimisha Satyaprasad" userId="afc948a4-fe9b-4771-b6ca-63459e69b678" providerId="ADAL" clId="{BD60C313-C336-0344-9CFA-C519B16A81C5}" dt="2024-09-21T04:04:24.149" v="2959"/>
          <ac:cxnSpMkLst>
            <pc:docMk/>
            <pc:sldMk cId="3615236670" sldId="262"/>
            <ac:cxnSpMk id="569" creationId="{535336BF-542F-A1E6-1F5A-90065E0DACD0}"/>
          </ac:cxnSpMkLst>
        </pc:cxnChg>
        <pc:cxnChg chg="add mod">
          <ac:chgData name="Vernekar, Nimisha Satyaprasad" userId="afc948a4-fe9b-4771-b6ca-63459e69b678" providerId="ADAL" clId="{BD60C313-C336-0344-9CFA-C519B16A81C5}" dt="2024-09-21T04:04:24.149" v="2959"/>
          <ac:cxnSpMkLst>
            <pc:docMk/>
            <pc:sldMk cId="3615236670" sldId="262"/>
            <ac:cxnSpMk id="570" creationId="{E5B21DCC-AC8C-D883-0E2A-5B2133F95FF3}"/>
          </ac:cxnSpMkLst>
        </pc:cxnChg>
        <pc:cxnChg chg="add mod">
          <ac:chgData name="Vernekar, Nimisha Satyaprasad" userId="afc948a4-fe9b-4771-b6ca-63459e69b678" providerId="ADAL" clId="{BD60C313-C336-0344-9CFA-C519B16A81C5}" dt="2024-09-21T04:04:24.149" v="2959"/>
          <ac:cxnSpMkLst>
            <pc:docMk/>
            <pc:sldMk cId="3615236670" sldId="262"/>
            <ac:cxnSpMk id="571" creationId="{5F42555B-52E7-9F5A-1541-729D285BD623}"/>
          </ac:cxnSpMkLst>
        </pc:cxnChg>
        <pc:cxnChg chg="add mod">
          <ac:chgData name="Vernekar, Nimisha Satyaprasad" userId="afc948a4-fe9b-4771-b6ca-63459e69b678" providerId="ADAL" clId="{BD60C313-C336-0344-9CFA-C519B16A81C5}" dt="2024-09-21T04:04:24.149" v="2959"/>
          <ac:cxnSpMkLst>
            <pc:docMk/>
            <pc:sldMk cId="3615236670" sldId="262"/>
            <ac:cxnSpMk id="572" creationId="{17A39E4C-F8EA-D308-14AD-6D0FE053F1B5}"/>
          </ac:cxnSpMkLst>
        </pc:cxnChg>
        <pc:cxnChg chg="add mod">
          <ac:chgData name="Vernekar, Nimisha Satyaprasad" userId="afc948a4-fe9b-4771-b6ca-63459e69b678" providerId="ADAL" clId="{BD60C313-C336-0344-9CFA-C519B16A81C5}" dt="2024-09-21T04:04:24.149" v="2959"/>
          <ac:cxnSpMkLst>
            <pc:docMk/>
            <pc:sldMk cId="3615236670" sldId="262"/>
            <ac:cxnSpMk id="573" creationId="{A18FF79A-DD04-D926-316B-68B81E796133}"/>
          </ac:cxnSpMkLst>
        </pc:cxnChg>
        <pc:cxnChg chg="add mod">
          <ac:chgData name="Vernekar, Nimisha Satyaprasad" userId="afc948a4-fe9b-4771-b6ca-63459e69b678" providerId="ADAL" clId="{BD60C313-C336-0344-9CFA-C519B16A81C5}" dt="2024-09-21T04:04:24.149" v="2959"/>
          <ac:cxnSpMkLst>
            <pc:docMk/>
            <pc:sldMk cId="3615236670" sldId="262"/>
            <ac:cxnSpMk id="574" creationId="{5A3FDD0D-FF69-BD72-717D-2C97519C3576}"/>
          </ac:cxnSpMkLst>
        </pc:cxnChg>
        <pc:cxnChg chg="add mod">
          <ac:chgData name="Vernekar, Nimisha Satyaprasad" userId="afc948a4-fe9b-4771-b6ca-63459e69b678" providerId="ADAL" clId="{BD60C313-C336-0344-9CFA-C519B16A81C5}" dt="2024-09-22T00:02:07.067" v="5879" actId="208"/>
          <ac:cxnSpMkLst>
            <pc:docMk/>
            <pc:sldMk cId="3615236670" sldId="262"/>
            <ac:cxnSpMk id="587" creationId="{65035F2E-33E3-F23D-7C2D-BEAC91AB80DD}"/>
          </ac:cxnSpMkLst>
        </pc:cxnChg>
        <pc:cxnChg chg="add mod">
          <ac:chgData name="Vernekar, Nimisha Satyaprasad" userId="afc948a4-fe9b-4771-b6ca-63459e69b678" providerId="ADAL" clId="{BD60C313-C336-0344-9CFA-C519B16A81C5}" dt="2024-09-22T00:02:07.067" v="5879" actId="208"/>
          <ac:cxnSpMkLst>
            <pc:docMk/>
            <pc:sldMk cId="3615236670" sldId="262"/>
            <ac:cxnSpMk id="590" creationId="{55734094-40D0-7A62-7195-5A32EFBFF36A}"/>
          </ac:cxnSpMkLst>
        </pc:cxnChg>
        <pc:cxnChg chg="add mod">
          <ac:chgData name="Vernekar, Nimisha Satyaprasad" userId="afc948a4-fe9b-4771-b6ca-63459e69b678" providerId="ADAL" clId="{BD60C313-C336-0344-9CFA-C519B16A81C5}" dt="2024-09-22T00:02:07.067" v="5879" actId="208"/>
          <ac:cxnSpMkLst>
            <pc:docMk/>
            <pc:sldMk cId="3615236670" sldId="262"/>
            <ac:cxnSpMk id="592" creationId="{DAB6B7BA-FD97-6A64-E167-876DE870D9AD}"/>
          </ac:cxnSpMkLst>
        </pc:cxnChg>
        <pc:cxnChg chg="add mod">
          <ac:chgData name="Vernekar, Nimisha Satyaprasad" userId="afc948a4-fe9b-4771-b6ca-63459e69b678" providerId="ADAL" clId="{BD60C313-C336-0344-9CFA-C519B16A81C5}" dt="2024-09-22T00:02:07.067" v="5879" actId="208"/>
          <ac:cxnSpMkLst>
            <pc:docMk/>
            <pc:sldMk cId="3615236670" sldId="262"/>
            <ac:cxnSpMk id="595" creationId="{F40EBC72-1269-7630-F595-23F927AFAF0F}"/>
          </ac:cxnSpMkLst>
        </pc:cxnChg>
        <pc:cxnChg chg="add mod">
          <ac:chgData name="Vernekar, Nimisha Satyaprasad" userId="afc948a4-fe9b-4771-b6ca-63459e69b678" providerId="ADAL" clId="{BD60C313-C336-0344-9CFA-C519B16A81C5}" dt="2024-09-22T00:02:07.067" v="5879" actId="208"/>
          <ac:cxnSpMkLst>
            <pc:docMk/>
            <pc:sldMk cId="3615236670" sldId="262"/>
            <ac:cxnSpMk id="596" creationId="{29263A0C-3623-C331-13CF-B4D81A714072}"/>
          </ac:cxnSpMkLst>
        </pc:cxnChg>
        <pc:cxnChg chg="add mod">
          <ac:chgData name="Vernekar, Nimisha Satyaprasad" userId="afc948a4-fe9b-4771-b6ca-63459e69b678" providerId="ADAL" clId="{BD60C313-C336-0344-9CFA-C519B16A81C5}" dt="2024-09-22T00:02:07.067" v="5879" actId="208"/>
          <ac:cxnSpMkLst>
            <pc:docMk/>
            <pc:sldMk cId="3615236670" sldId="262"/>
            <ac:cxnSpMk id="597" creationId="{08452E95-1102-CA78-43EA-EE4786E26FFB}"/>
          </ac:cxnSpMkLst>
        </pc:cxnChg>
        <pc:cxnChg chg="add mod">
          <ac:chgData name="Vernekar, Nimisha Satyaprasad" userId="afc948a4-fe9b-4771-b6ca-63459e69b678" providerId="ADAL" clId="{BD60C313-C336-0344-9CFA-C519B16A81C5}" dt="2024-09-22T00:02:07.067" v="5879" actId="208"/>
          <ac:cxnSpMkLst>
            <pc:docMk/>
            <pc:sldMk cId="3615236670" sldId="262"/>
            <ac:cxnSpMk id="609" creationId="{670A366D-3BB5-8577-678A-3EC4CFCB34AB}"/>
          </ac:cxnSpMkLst>
        </pc:cxnChg>
        <pc:cxnChg chg="add mod">
          <ac:chgData name="Vernekar, Nimisha Satyaprasad" userId="afc948a4-fe9b-4771-b6ca-63459e69b678" providerId="ADAL" clId="{BD60C313-C336-0344-9CFA-C519B16A81C5}" dt="2024-09-22T00:02:07.067" v="5879" actId="208"/>
          <ac:cxnSpMkLst>
            <pc:docMk/>
            <pc:sldMk cId="3615236670" sldId="262"/>
            <ac:cxnSpMk id="612" creationId="{A022CFDA-B331-83A3-6CD6-04411CB675D5}"/>
          </ac:cxnSpMkLst>
        </pc:cxnChg>
        <pc:cxnChg chg="add mod">
          <ac:chgData name="Vernekar, Nimisha Satyaprasad" userId="afc948a4-fe9b-4771-b6ca-63459e69b678" providerId="ADAL" clId="{BD60C313-C336-0344-9CFA-C519B16A81C5}" dt="2024-09-22T00:02:07.067" v="5879" actId="208"/>
          <ac:cxnSpMkLst>
            <pc:docMk/>
            <pc:sldMk cId="3615236670" sldId="262"/>
            <ac:cxnSpMk id="615" creationId="{11311FBA-7805-DAB7-C762-69D15AD974B6}"/>
          </ac:cxnSpMkLst>
        </pc:cxnChg>
        <pc:cxnChg chg="add mod">
          <ac:chgData name="Vernekar, Nimisha Satyaprasad" userId="afc948a4-fe9b-4771-b6ca-63459e69b678" providerId="ADAL" clId="{BD60C313-C336-0344-9CFA-C519B16A81C5}" dt="2024-09-22T00:02:07.067" v="5879" actId="208"/>
          <ac:cxnSpMkLst>
            <pc:docMk/>
            <pc:sldMk cId="3615236670" sldId="262"/>
            <ac:cxnSpMk id="623" creationId="{3C23208A-891B-137E-8D04-EC2B2B010D3F}"/>
          </ac:cxnSpMkLst>
        </pc:cxnChg>
        <pc:cxnChg chg="add mod">
          <ac:chgData name="Vernekar, Nimisha Satyaprasad" userId="afc948a4-fe9b-4771-b6ca-63459e69b678" providerId="ADAL" clId="{BD60C313-C336-0344-9CFA-C519B16A81C5}" dt="2024-09-22T00:02:07.067" v="5879" actId="208"/>
          <ac:cxnSpMkLst>
            <pc:docMk/>
            <pc:sldMk cId="3615236670" sldId="262"/>
            <ac:cxnSpMk id="624" creationId="{333FFFBC-8525-8B0B-FC90-5E92D0773B8D}"/>
          </ac:cxnSpMkLst>
        </pc:cxnChg>
        <pc:cxnChg chg="add mod">
          <ac:chgData name="Vernekar, Nimisha Satyaprasad" userId="afc948a4-fe9b-4771-b6ca-63459e69b678" providerId="ADAL" clId="{BD60C313-C336-0344-9CFA-C519B16A81C5}" dt="2024-09-22T00:02:07.067" v="5879" actId="208"/>
          <ac:cxnSpMkLst>
            <pc:docMk/>
            <pc:sldMk cId="3615236670" sldId="262"/>
            <ac:cxnSpMk id="625" creationId="{47DF8550-5F63-6F40-C125-7300D27C30FA}"/>
          </ac:cxnSpMkLst>
        </pc:cxnChg>
        <pc:cxnChg chg="add mod">
          <ac:chgData name="Vernekar, Nimisha Satyaprasad" userId="afc948a4-fe9b-4771-b6ca-63459e69b678" providerId="ADAL" clId="{BD60C313-C336-0344-9CFA-C519B16A81C5}" dt="2024-09-23T19:00:47.045" v="6187" actId="208"/>
          <ac:cxnSpMkLst>
            <pc:docMk/>
            <pc:sldMk cId="3615236670" sldId="262"/>
            <ac:cxnSpMk id="734" creationId="{97725C34-6786-D28D-9FF2-40B2925F5744}"/>
          </ac:cxnSpMkLst>
        </pc:cxnChg>
      </pc:sldChg>
      <pc:sldChg chg="addSp modSp setBg">
        <pc:chgData name="Vernekar, Nimisha Satyaprasad" userId="afc948a4-fe9b-4771-b6ca-63459e69b678" providerId="ADAL" clId="{BD60C313-C336-0344-9CFA-C519B16A81C5}" dt="2024-09-22T00:10:26.425" v="5920"/>
        <pc:sldMkLst>
          <pc:docMk/>
          <pc:sldMk cId="1675705994" sldId="263"/>
        </pc:sldMkLst>
        <pc:spChg chg="add mod">
          <ac:chgData name="Vernekar, Nimisha Satyaprasad" userId="afc948a4-fe9b-4771-b6ca-63459e69b678" providerId="ADAL" clId="{BD60C313-C336-0344-9CFA-C519B16A81C5}" dt="2024-09-22T00:10:26.425" v="5920"/>
          <ac:spMkLst>
            <pc:docMk/>
            <pc:sldMk cId="1675705994" sldId="263"/>
            <ac:spMk id="7" creationId="{1279C545-6F92-8FDD-627C-1B69C5159148}"/>
          </ac:spMkLst>
        </pc:spChg>
        <pc:spChg chg="add mod">
          <ac:chgData name="Vernekar, Nimisha Satyaprasad" userId="afc948a4-fe9b-4771-b6ca-63459e69b678" providerId="ADAL" clId="{BD60C313-C336-0344-9CFA-C519B16A81C5}" dt="2024-09-22T00:10:26.425" v="5920"/>
          <ac:spMkLst>
            <pc:docMk/>
            <pc:sldMk cId="1675705994" sldId="263"/>
            <ac:spMk id="8" creationId="{F1833141-AB69-70A6-D88D-E7D9C366EE29}"/>
          </ac:spMkLst>
        </pc:spChg>
      </pc:sldChg>
      <pc:sldChg chg="addSp modSp del mod modNotesTx">
        <pc:chgData name="Vernekar, Nimisha Satyaprasad" userId="afc948a4-fe9b-4771-b6ca-63459e69b678" providerId="ADAL" clId="{BD60C313-C336-0344-9CFA-C519B16A81C5}" dt="2024-09-20T20:28:36.668" v="1332" actId="2696"/>
        <pc:sldMkLst>
          <pc:docMk/>
          <pc:sldMk cId="988659263" sldId="264"/>
        </pc:sldMkLst>
        <pc:spChg chg="add mod">
          <ac:chgData name="Vernekar, Nimisha Satyaprasad" userId="afc948a4-fe9b-4771-b6ca-63459e69b678" providerId="ADAL" clId="{BD60C313-C336-0344-9CFA-C519B16A81C5}" dt="2024-09-13T17:22:58.766" v="18"/>
          <ac:spMkLst>
            <pc:docMk/>
            <pc:sldMk cId="988659263" sldId="264"/>
            <ac:spMk id="5" creationId="{EC73BA13-953C-AF50-96CB-B803DEE79974}"/>
          </ac:spMkLst>
        </pc:spChg>
        <pc:spChg chg="add mod">
          <ac:chgData name="Vernekar, Nimisha Satyaprasad" userId="afc948a4-fe9b-4771-b6ca-63459e69b678" providerId="ADAL" clId="{BD60C313-C336-0344-9CFA-C519B16A81C5}" dt="2024-09-13T17:22:58.766" v="18"/>
          <ac:spMkLst>
            <pc:docMk/>
            <pc:sldMk cId="988659263" sldId="264"/>
            <ac:spMk id="6" creationId="{E841CA6D-240C-CD00-FEF4-883521330792}"/>
          </ac:spMkLst>
        </pc:spChg>
        <pc:spChg chg="add mod">
          <ac:chgData name="Vernekar, Nimisha Satyaprasad" userId="afc948a4-fe9b-4771-b6ca-63459e69b678" providerId="ADAL" clId="{BD60C313-C336-0344-9CFA-C519B16A81C5}" dt="2024-09-13T17:35:11.744" v="27" actId="1076"/>
          <ac:spMkLst>
            <pc:docMk/>
            <pc:sldMk cId="988659263" sldId="264"/>
            <ac:spMk id="8" creationId="{30013B24-D7D2-D2FB-58EF-8B0D9BB100EE}"/>
          </ac:spMkLst>
        </pc:spChg>
      </pc:sldChg>
      <pc:sldChg chg="addSp modSp del mod ord setBg modNotesTx">
        <pc:chgData name="Vernekar, Nimisha Satyaprasad" userId="afc948a4-fe9b-4771-b6ca-63459e69b678" providerId="ADAL" clId="{BD60C313-C336-0344-9CFA-C519B16A81C5}" dt="2024-09-21T22:18:23.640" v="4451" actId="2696"/>
        <pc:sldMkLst>
          <pc:docMk/>
          <pc:sldMk cId="3220726356" sldId="265"/>
        </pc:sldMkLst>
        <pc:spChg chg="mod">
          <ac:chgData name="Vernekar, Nimisha Satyaprasad" userId="afc948a4-fe9b-4771-b6ca-63459e69b678" providerId="ADAL" clId="{BD60C313-C336-0344-9CFA-C519B16A81C5}" dt="2024-09-21T02:46:50.930" v="2560" actId="6559"/>
          <ac:spMkLst>
            <pc:docMk/>
            <pc:sldMk cId="3220726356" sldId="265"/>
            <ac:spMk id="2" creationId="{5E4F123F-4591-CFAF-04CC-3354BC99CE5D}"/>
          </ac:spMkLst>
        </pc:spChg>
        <pc:spChg chg="add mod">
          <ac:chgData name="Vernekar, Nimisha Satyaprasad" userId="afc948a4-fe9b-4771-b6ca-63459e69b678" providerId="ADAL" clId="{BD60C313-C336-0344-9CFA-C519B16A81C5}" dt="2024-09-13T17:22:58.766" v="18"/>
          <ac:spMkLst>
            <pc:docMk/>
            <pc:sldMk cId="3220726356" sldId="265"/>
            <ac:spMk id="5" creationId="{EE8A9074-A642-E9B1-2203-5C79EE177FC0}"/>
          </ac:spMkLst>
        </pc:spChg>
        <pc:spChg chg="add mod">
          <ac:chgData name="Vernekar, Nimisha Satyaprasad" userId="afc948a4-fe9b-4771-b6ca-63459e69b678" providerId="ADAL" clId="{BD60C313-C336-0344-9CFA-C519B16A81C5}" dt="2024-09-13T17:22:58.766" v="18"/>
          <ac:spMkLst>
            <pc:docMk/>
            <pc:sldMk cId="3220726356" sldId="265"/>
            <ac:spMk id="6" creationId="{07B93419-E0E7-4D06-4B6C-CF552920C250}"/>
          </ac:spMkLst>
        </pc:spChg>
        <pc:spChg chg="add mod">
          <ac:chgData name="Vernekar, Nimisha Satyaprasad" userId="afc948a4-fe9b-4771-b6ca-63459e69b678" providerId="ADAL" clId="{BD60C313-C336-0344-9CFA-C519B16A81C5}" dt="2024-09-13T17:35:35.991" v="29" actId="14100"/>
          <ac:spMkLst>
            <pc:docMk/>
            <pc:sldMk cId="3220726356" sldId="265"/>
            <ac:spMk id="8" creationId="{5396E16A-8A84-ECFA-F664-33185DB6A0A6}"/>
          </ac:spMkLst>
        </pc:spChg>
      </pc:sldChg>
      <pc:sldChg chg="addSp modSp mod setBg modNotesTx">
        <pc:chgData name="Vernekar, Nimisha Satyaprasad" userId="afc948a4-fe9b-4771-b6ca-63459e69b678" providerId="ADAL" clId="{BD60C313-C336-0344-9CFA-C519B16A81C5}" dt="2024-09-24T07:13:21.588" v="7044" actId="20577"/>
        <pc:sldMkLst>
          <pc:docMk/>
          <pc:sldMk cId="2083075373" sldId="266"/>
        </pc:sldMkLst>
        <pc:spChg chg="mod">
          <ac:chgData name="Vernekar, Nimisha Satyaprasad" userId="afc948a4-fe9b-4771-b6ca-63459e69b678" providerId="ADAL" clId="{BD60C313-C336-0344-9CFA-C519B16A81C5}" dt="2024-09-21T22:19:09.196" v="4487" actId="1076"/>
          <ac:spMkLst>
            <pc:docMk/>
            <pc:sldMk cId="2083075373" sldId="266"/>
            <ac:spMk id="2" creationId="{5E4F123F-4591-CFAF-04CC-3354BC99CE5D}"/>
          </ac:spMkLst>
        </pc:spChg>
        <pc:spChg chg="mod">
          <ac:chgData name="Vernekar, Nimisha Satyaprasad" userId="afc948a4-fe9b-4771-b6ca-63459e69b678" providerId="ADAL" clId="{BD60C313-C336-0344-9CFA-C519B16A81C5}" dt="2024-09-21T22:19:14.242" v="4488" actId="1076"/>
          <ac:spMkLst>
            <pc:docMk/>
            <pc:sldMk cId="2083075373" sldId="266"/>
            <ac:spMk id="3" creationId="{06B3C70C-B5D7-0736-65FC-55986549144C}"/>
          </ac:spMkLst>
        </pc:spChg>
        <pc:spChg chg="mod">
          <ac:chgData name="Vernekar, Nimisha Satyaprasad" userId="afc948a4-fe9b-4771-b6ca-63459e69b678" providerId="ADAL" clId="{BD60C313-C336-0344-9CFA-C519B16A81C5}" dt="2024-09-21T22:19:19.764" v="4490" actId="14100"/>
          <ac:spMkLst>
            <pc:docMk/>
            <pc:sldMk cId="2083075373" sldId="266"/>
            <ac:spMk id="4" creationId="{AF5CFABD-5C44-EFB7-8F4F-0F5B6135842E}"/>
          </ac:spMkLst>
        </pc:spChg>
        <pc:spChg chg="add mod">
          <ac:chgData name="Vernekar, Nimisha Satyaprasad" userId="afc948a4-fe9b-4771-b6ca-63459e69b678" providerId="ADAL" clId="{BD60C313-C336-0344-9CFA-C519B16A81C5}" dt="2024-09-22T00:10:26.425" v="5920"/>
          <ac:spMkLst>
            <pc:docMk/>
            <pc:sldMk cId="2083075373" sldId="266"/>
            <ac:spMk id="5" creationId="{349282B0-B5BE-76A8-96D1-60E6616BF5C7}"/>
          </ac:spMkLst>
        </pc:spChg>
        <pc:spChg chg="add mod">
          <ac:chgData name="Vernekar, Nimisha Satyaprasad" userId="afc948a4-fe9b-4771-b6ca-63459e69b678" providerId="ADAL" clId="{BD60C313-C336-0344-9CFA-C519B16A81C5}" dt="2024-09-22T00:10:26.425" v="5920"/>
          <ac:spMkLst>
            <pc:docMk/>
            <pc:sldMk cId="2083075373" sldId="266"/>
            <ac:spMk id="6" creationId="{613FD992-427E-01B8-6760-1271D9351029}"/>
          </ac:spMkLst>
        </pc:spChg>
        <pc:spChg chg="add mod">
          <ac:chgData name="Vernekar, Nimisha Satyaprasad" userId="afc948a4-fe9b-4771-b6ca-63459e69b678" providerId="ADAL" clId="{BD60C313-C336-0344-9CFA-C519B16A81C5}" dt="2024-09-24T07:13:21.588" v="7044" actId="20577"/>
          <ac:spMkLst>
            <pc:docMk/>
            <pc:sldMk cId="2083075373" sldId="266"/>
            <ac:spMk id="8" creationId="{DF86CB6D-789F-428D-4562-6D0FBDF53B83}"/>
          </ac:spMkLst>
        </pc:spChg>
        <pc:picChg chg="add mod">
          <ac:chgData name="Vernekar, Nimisha Satyaprasad" userId="afc948a4-fe9b-4771-b6ca-63459e69b678" providerId="ADAL" clId="{BD60C313-C336-0344-9CFA-C519B16A81C5}" dt="2024-09-24T07:10:50.639" v="7041" actId="1076"/>
          <ac:picMkLst>
            <pc:docMk/>
            <pc:sldMk cId="2083075373" sldId="266"/>
            <ac:picMk id="9" creationId="{3F775373-60B7-9F7E-19B7-CE3EE149D6B8}"/>
          </ac:picMkLst>
        </pc:picChg>
        <pc:picChg chg="mod">
          <ac:chgData name="Vernekar, Nimisha Satyaprasad" userId="afc948a4-fe9b-4771-b6ca-63459e69b678" providerId="ADAL" clId="{BD60C313-C336-0344-9CFA-C519B16A81C5}" dt="2024-09-24T07:10:48.201" v="7040" actId="1076"/>
          <ac:picMkLst>
            <pc:docMk/>
            <pc:sldMk cId="2083075373" sldId="266"/>
            <ac:picMk id="10" creationId="{939435CC-A6CF-5B98-0EA2-CF5626C5C5F6}"/>
          </ac:picMkLst>
        </pc:picChg>
      </pc:sldChg>
      <pc:sldChg chg="addSp modSp mod setBg modNotesTx">
        <pc:chgData name="Vernekar, Nimisha Satyaprasad" userId="afc948a4-fe9b-4771-b6ca-63459e69b678" providerId="ADAL" clId="{BD60C313-C336-0344-9CFA-C519B16A81C5}" dt="2024-09-22T00:10:26.425" v="5920"/>
        <pc:sldMkLst>
          <pc:docMk/>
          <pc:sldMk cId="2681376798" sldId="267"/>
        </pc:sldMkLst>
        <pc:spChg chg="add mod">
          <ac:chgData name="Vernekar, Nimisha Satyaprasad" userId="afc948a4-fe9b-4771-b6ca-63459e69b678" providerId="ADAL" clId="{BD60C313-C336-0344-9CFA-C519B16A81C5}" dt="2024-09-22T00:10:26.425" v="5920"/>
          <ac:spMkLst>
            <pc:docMk/>
            <pc:sldMk cId="2681376798" sldId="267"/>
            <ac:spMk id="2" creationId="{1766CDD7-F393-6559-0BA1-64052A3D8FCC}"/>
          </ac:spMkLst>
        </pc:spChg>
        <pc:spChg chg="add mod">
          <ac:chgData name="Vernekar, Nimisha Satyaprasad" userId="afc948a4-fe9b-4771-b6ca-63459e69b678" providerId="ADAL" clId="{BD60C313-C336-0344-9CFA-C519B16A81C5}" dt="2024-09-22T00:10:26.425" v="5920"/>
          <ac:spMkLst>
            <pc:docMk/>
            <pc:sldMk cId="2681376798" sldId="267"/>
            <ac:spMk id="7" creationId="{0963B9F0-B3FC-0D1B-CE90-B0F2979D1180}"/>
          </ac:spMkLst>
        </pc:spChg>
        <pc:spChg chg="add mod">
          <ac:chgData name="Vernekar, Nimisha Satyaprasad" userId="afc948a4-fe9b-4771-b6ca-63459e69b678" providerId="ADAL" clId="{BD60C313-C336-0344-9CFA-C519B16A81C5}" dt="2024-09-21T23:56:49.289" v="5851" actId="207"/>
          <ac:spMkLst>
            <pc:docMk/>
            <pc:sldMk cId="2681376798" sldId="267"/>
            <ac:spMk id="9" creationId="{26A8504C-BB47-61DF-BEA3-40D1EC07A351}"/>
          </ac:spMkLst>
        </pc:spChg>
      </pc:sldChg>
      <pc:sldChg chg="addSp modSp mod setBg modNotesTx">
        <pc:chgData name="Vernekar, Nimisha Satyaprasad" userId="afc948a4-fe9b-4771-b6ca-63459e69b678" providerId="ADAL" clId="{BD60C313-C336-0344-9CFA-C519B16A81C5}" dt="2024-09-22T00:10:26.425" v="5920"/>
        <pc:sldMkLst>
          <pc:docMk/>
          <pc:sldMk cId="1287899494" sldId="268"/>
        </pc:sldMkLst>
        <pc:spChg chg="add mod">
          <ac:chgData name="Vernekar, Nimisha Satyaprasad" userId="afc948a4-fe9b-4771-b6ca-63459e69b678" providerId="ADAL" clId="{BD60C313-C336-0344-9CFA-C519B16A81C5}" dt="2024-09-22T00:10:26.425" v="5920"/>
          <ac:spMkLst>
            <pc:docMk/>
            <pc:sldMk cId="1287899494" sldId="268"/>
            <ac:spMk id="2" creationId="{FC106994-F9B7-3B7F-1A68-8820D51C7F24}"/>
          </ac:spMkLst>
        </pc:spChg>
        <pc:spChg chg="add mod">
          <ac:chgData name="Vernekar, Nimisha Satyaprasad" userId="afc948a4-fe9b-4771-b6ca-63459e69b678" providerId="ADAL" clId="{BD60C313-C336-0344-9CFA-C519B16A81C5}" dt="2024-09-22T00:10:26.425" v="5920"/>
          <ac:spMkLst>
            <pc:docMk/>
            <pc:sldMk cId="1287899494" sldId="268"/>
            <ac:spMk id="3" creationId="{A9262128-3BEF-D25B-C1BF-480CAD2657CC}"/>
          </ac:spMkLst>
        </pc:spChg>
        <pc:spChg chg="mod">
          <ac:chgData name="Vernekar, Nimisha Satyaprasad" userId="afc948a4-fe9b-4771-b6ca-63459e69b678" providerId="ADAL" clId="{BD60C313-C336-0344-9CFA-C519B16A81C5}" dt="2024-09-21T23:57:03.573" v="5853" actId="207"/>
          <ac:spMkLst>
            <pc:docMk/>
            <pc:sldMk cId="1287899494" sldId="268"/>
            <ac:spMk id="6" creationId="{17A7D152-218F-DC90-3BE6-0607EE563A13}"/>
          </ac:spMkLst>
        </pc:spChg>
        <pc:spChg chg="add mod">
          <ac:chgData name="Vernekar, Nimisha Satyaprasad" userId="afc948a4-fe9b-4771-b6ca-63459e69b678" providerId="ADAL" clId="{BD60C313-C336-0344-9CFA-C519B16A81C5}" dt="2024-09-21T23:56:58.920" v="5852" actId="207"/>
          <ac:spMkLst>
            <pc:docMk/>
            <pc:sldMk cId="1287899494" sldId="268"/>
            <ac:spMk id="8" creationId="{4CC26B69-A47A-EBC1-37FE-34DDDD8E91EB}"/>
          </ac:spMkLst>
        </pc:spChg>
      </pc:sldChg>
      <pc:sldChg chg="addSp modSp ord setBg">
        <pc:chgData name="Vernekar, Nimisha Satyaprasad" userId="afc948a4-fe9b-4771-b6ca-63459e69b678" providerId="ADAL" clId="{BD60C313-C336-0344-9CFA-C519B16A81C5}" dt="2024-09-22T00:10:26.425" v="5920"/>
        <pc:sldMkLst>
          <pc:docMk/>
          <pc:sldMk cId="1693914165" sldId="269"/>
        </pc:sldMkLst>
        <pc:spChg chg="add mod">
          <ac:chgData name="Vernekar, Nimisha Satyaprasad" userId="afc948a4-fe9b-4771-b6ca-63459e69b678" providerId="ADAL" clId="{BD60C313-C336-0344-9CFA-C519B16A81C5}" dt="2024-09-22T00:10:26.425" v="5920"/>
          <ac:spMkLst>
            <pc:docMk/>
            <pc:sldMk cId="1693914165" sldId="269"/>
            <ac:spMk id="4" creationId="{8DADD389-4090-4786-C7BD-B1A692EC53F0}"/>
          </ac:spMkLst>
        </pc:spChg>
        <pc:spChg chg="add mod">
          <ac:chgData name="Vernekar, Nimisha Satyaprasad" userId="afc948a4-fe9b-4771-b6ca-63459e69b678" providerId="ADAL" clId="{BD60C313-C336-0344-9CFA-C519B16A81C5}" dt="2024-09-22T00:10:26.425" v="5920"/>
          <ac:spMkLst>
            <pc:docMk/>
            <pc:sldMk cId="1693914165" sldId="269"/>
            <ac:spMk id="5" creationId="{AF7F1A90-29F3-37BB-FCE9-8691020342E0}"/>
          </ac:spMkLst>
        </pc:spChg>
      </pc:sldChg>
      <pc:sldChg chg="addSp delSp modSp new mod ord setBg">
        <pc:chgData name="Vernekar, Nimisha Satyaprasad" userId="afc948a4-fe9b-4771-b6ca-63459e69b678" providerId="ADAL" clId="{BD60C313-C336-0344-9CFA-C519B16A81C5}" dt="2024-09-22T00:10:26.425" v="5920"/>
        <pc:sldMkLst>
          <pc:docMk/>
          <pc:sldMk cId="1498264762" sldId="270"/>
        </pc:sldMkLst>
        <pc:spChg chg="mod">
          <ac:chgData name="Vernekar, Nimisha Satyaprasad" userId="afc948a4-fe9b-4771-b6ca-63459e69b678" providerId="ADAL" clId="{BD60C313-C336-0344-9CFA-C519B16A81C5}" dt="2024-09-22T00:10:26.425" v="5920"/>
          <ac:spMkLst>
            <pc:docMk/>
            <pc:sldMk cId="1498264762" sldId="270"/>
            <ac:spMk id="2" creationId="{5FBBA7A6-E9F3-C21E-2577-645997FE4458}"/>
          </ac:spMkLst>
        </pc:spChg>
        <pc:spChg chg="mod">
          <ac:chgData name="Vernekar, Nimisha Satyaprasad" userId="afc948a4-fe9b-4771-b6ca-63459e69b678" providerId="ADAL" clId="{BD60C313-C336-0344-9CFA-C519B16A81C5}" dt="2024-09-22T00:10:26.425" v="5920"/>
          <ac:spMkLst>
            <pc:docMk/>
            <pc:sldMk cId="1498264762" sldId="270"/>
            <ac:spMk id="3" creationId="{7204EA5F-B52B-5278-D922-AFA65C3A96EB}"/>
          </ac:spMkLst>
        </pc:spChg>
        <pc:spChg chg="add del">
          <ac:chgData name="Vernekar, Nimisha Satyaprasad" userId="afc948a4-fe9b-4771-b6ca-63459e69b678" providerId="ADAL" clId="{BD60C313-C336-0344-9CFA-C519B16A81C5}" dt="2024-09-13T18:30:03.355" v="50" actId="478"/>
          <ac:spMkLst>
            <pc:docMk/>
            <pc:sldMk cId="1498264762" sldId="270"/>
            <ac:spMk id="4" creationId="{037C95C3-45E4-D4E2-F271-4486D82AF4A3}"/>
          </ac:spMkLst>
        </pc:spChg>
        <pc:spChg chg="add mod">
          <ac:chgData name="Vernekar, Nimisha Satyaprasad" userId="afc948a4-fe9b-4771-b6ca-63459e69b678" providerId="ADAL" clId="{BD60C313-C336-0344-9CFA-C519B16A81C5}" dt="2024-09-13T18:34:29.997" v="227" actId="1076"/>
          <ac:spMkLst>
            <pc:docMk/>
            <pc:sldMk cId="1498264762" sldId="270"/>
            <ac:spMk id="5" creationId="{E4AD62A6-5649-1CDF-D498-2A0F8D14A0B9}"/>
          </ac:spMkLst>
        </pc:spChg>
        <pc:spChg chg="add mod">
          <ac:chgData name="Vernekar, Nimisha Satyaprasad" userId="afc948a4-fe9b-4771-b6ca-63459e69b678" providerId="ADAL" clId="{BD60C313-C336-0344-9CFA-C519B16A81C5}" dt="2024-09-13T18:35:40.362" v="247" actId="1076"/>
          <ac:spMkLst>
            <pc:docMk/>
            <pc:sldMk cId="1498264762" sldId="270"/>
            <ac:spMk id="6" creationId="{9C0B7718-2106-336F-1C06-42E81C62B573}"/>
          </ac:spMkLst>
        </pc:spChg>
        <pc:spChg chg="add mod">
          <ac:chgData name="Vernekar, Nimisha Satyaprasad" userId="afc948a4-fe9b-4771-b6ca-63459e69b678" providerId="ADAL" clId="{BD60C313-C336-0344-9CFA-C519B16A81C5}" dt="2024-09-13T18:35:47.663" v="249" actId="1076"/>
          <ac:spMkLst>
            <pc:docMk/>
            <pc:sldMk cId="1498264762" sldId="270"/>
            <ac:spMk id="7" creationId="{9209DD8C-1BEB-1466-1858-C9D9B74D6150}"/>
          </ac:spMkLst>
        </pc:spChg>
        <pc:spChg chg="add mod">
          <ac:chgData name="Vernekar, Nimisha Satyaprasad" userId="afc948a4-fe9b-4771-b6ca-63459e69b678" providerId="ADAL" clId="{BD60C313-C336-0344-9CFA-C519B16A81C5}" dt="2024-09-13T18:34:07.139" v="222" actId="14100"/>
          <ac:spMkLst>
            <pc:docMk/>
            <pc:sldMk cId="1498264762" sldId="270"/>
            <ac:spMk id="8" creationId="{AB233C49-D811-B234-C351-3A4F03FF9424}"/>
          </ac:spMkLst>
        </pc:spChg>
        <pc:spChg chg="add mod">
          <ac:chgData name="Vernekar, Nimisha Satyaprasad" userId="afc948a4-fe9b-4771-b6ca-63459e69b678" providerId="ADAL" clId="{BD60C313-C336-0344-9CFA-C519B16A81C5}" dt="2024-09-13T18:34:13.587" v="224" actId="14100"/>
          <ac:spMkLst>
            <pc:docMk/>
            <pc:sldMk cId="1498264762" sldId="270"/>
            <ac:spMk id="9" creationId="{07035C32-025D-4D3C-5A14-FD9CD6C12594}"/>
          </ac:spMkLst>
        </pc:spChg>
        <pc:spChg chg="add mod">
          <ac:chgData name="Vernekar, Nimisha Satyaprasad" userId="afc948a4-fe9b-4771-b6ca-63459e69b678" providerId="ADAL" clId="{BD60C313-C336-0344-9CFA-C519B16A81C5}" dt="2024-09-13T18:34:16.756" v="225" actId="14100"/>
          <ac:spMkLst>
            <pc:docMk/>
            <pc:sldMk cId="1498264762" sldId="270"/>
            <ac:spMk id="10" creationId="{98EA04F4-BC7A-95D0-CC9D-C0BBE5F57F04}"/>
          </ac:spMkLst>
        </pc:spChg>
        <pc:spChg chg="add mod">
          <ac:chgData name="Vernekar, Nimisha Satyaprasad" userId="afc948a4-fe9b-4771-b6ca-63459e69b678" providerId="ADAL" clId="{BD60C313-C336-0344-9CFA-C519B16A81C5}" dt="2024-09-13T18:35:29.647" v="245" actId="1076"/>
          <ac:spMkLst>
            <pc:docMk/>
            <pc:sldMk cId="1498264762" sldId="270"/>
            <ac:spMk id="11" creationId="{CDE558D0-5864-C8DB-BCFA-8B0124EFA9D4}"/>
          </ac:spMkLst>
        </pc:spChg>
        <pc:spChg chg="add del mod">
          <ac:chgData name="Vernekar, Nimisha Satyaprasad" userId="afc948a4-fe9b-4771-b6ca-63459e69b678" providerId="ADAL" clId="{BD60C313-C336-0344-9CFA-C519B16A81C5}" dt="2024-09-20T20:18:57.187" v="1071"/>
          <ac:spMkLst>
            <pc:docMk/>
            <pc:sldMk cId="1498264762" sldId="270"/>
            <ac:spMk id="24" creationId="{130D6E57-A770-A35B-AFE6-A7968D506F1A}"/>
          </ac:spMkLst>
        </pc:spChg>
        <pc:spChg chg="add mod">
          <ac:chgData name="Vernekar, Nimisha Satyaprasad" userId="afc948a4-fe9b-4771-b6ca-63459e69b678" providerId="ADAL" clId="{BD60C313-C336-0344-9CFA-C519B16A81C5}" dt="2024-09-21T02:23:01.802" v="2353" actId="1076"/>
          <ac:spMkLst>
            <pc:docMk/>
            <pc:sldMk cId="1498264762" sldId="270"/>
            <ac:spMk id="27" creationId="{0274F334-5C64-B5B8-76C7-E5DBF033628F}"/>
          </ac:spMkLst>
        </pc:spChg>
        <pc:spChg chg="add mod">
          <ac:chgData name="Vernekar, Nimisha Satyaprasad" userId="afc948a4-fe9b-4771-b6ca-63459e69b678" providerId="ADAL" clId="{BD60C313-C336-0344-9CFA-C519B16A81C5}" dt="2024-09-21T02:22:52.388" v="2351" actId="1076"/>
          <ac:spMkLst>
            <pc:docMk/>
            <pc:sldMk cId="1498264762" sldId="270"/>
            <ac:spMk id="28" creationId="{1E029EF0-AF9F-949F-89AA-29B38BECA414}"/>
          </ac:spMkLst>
        </pc:spChg>
        <pc:grpChg chg="add del mod">
          <ac:chgData name="Vernekar, Nimisha Satyaprasad" userId="afc948a4-fe9b-4771-b6ca-63459e69b678" providerId="ADAL" clId="{BD60C313-C336-0344-9CFA-C519B16A81C5}" dt="2024-09-20T23:01:15.268" v="1882" actId="21"/>
          <ac:grpSpMkLst>
            <pc:docMk/>
            <pc:sldMk cId="1498264762" sldId="270"/>
            <ac:grpSpMk id="25" creationId="{E19885CB-A985-E136-3FF5-1EA37A536CE1}"/>
          </ac:grpSpMkLst>
        </pc:grpChg>
        <pc:graphicFrameChg chg="add mod">
          <ac:chgData name="Vernekar, Nimisha Satyaprasad" userId="afc948a4-fe9b-4771-b6ca-63459e69b678" providerId="ADAL" clId="{BD60C313-C336-0344-9CFA-C519B16A81C5}" dt="2024-09-13T19:06:41.463" v="256"/>
          <ac:graphicFrameMkLst>
            <pc:docMk/>
            <pc:sldMk cId="1498264762" sldId="270"/>
            <ac:graphicFrameMk id="4" creationId="{81DD1838-EA09-D48F-5A86-27626488A9F7}"/>
          </ac:graphicFrameMkLst>
        </pc:graphicFrameChg>
        <pc:graphicFrameChg chg="add mod">
          <ac:chgData name="Vernekar, Nimisha Satyaprasad" userId="afc948a4-fe9b-4771-b6ca-63459e69b678" providerId="ADAL" clId="{BD60C313-C336-0344-9CFA-C519B16A81C5}" dt="2024-09-13T19:06:41.463" v="256"/>
          <ac:graphicFrameMkLst>
            <pc:docMk/>
            <pc:sldMk cId="1498264762" sldId="270"/>
            <ac:graphicFrameMk id="12" creationId="{F10CE56C-FC44-2B99-35CC-A9D6E8DDA64A}"/>
          </ac:graphicFrameMkLst>
        </pc:graphicFrameChg>
        <pc:graphicFrameChg chg="add mod">
          <ac:chgData name="Vernekar, Nimisha Satyaprasad" userId="afc948a4-fe9b-4771-b6ca-63459e69b678" providerId="ADAL" clId="{BD60C313-C336-0344-9CFA-C519B16A81C5}" dt="2024-09-13T19:06:41.463" v="256"/>
          <ac:graphicFrameMkLst>
            <pc:docMk/>
            <pc:sldMk cId="1498264762" sldId="270"/>
            <ac:graphicFrameMk id="14" creationId="{A66EE2E6-8D48-0A34-1AD5-62FB2BDE087A}"/>
          </ac:graphicFrameMkLst>
        </pc:graphicFrameChg>
        <pc:graphicFrameChg chg="add mod">
          <ac:chgData name="Vernekar, Nimisha Satyaprasad" userId="afc948a4-fe9b-4771-b6ca-63459e69b678" providerId="ADAL" clId="{BD60C313-C336-0344-9CFA-C519B16A81C5}" dt="2024-09-13T19:06:41.463" v="256"/>
          <ac:graphicFrameMkLst>
            <pc:docMk/>
            <pc:sldMk cId="1498264762" sldId="270"/>
            <ac:graphicFrameMk id="17" creationId="{AC34B177-F595-052E-0134-3BE1BC694D75}"/>
          </ac:graphicFrameMkLst>
        </pc:graphicFrameChg>
        <pc:graphicFrameChg chg="add mod">
          <ac:chgData name="Vernekar, Nimisha Satyaprasad" userId="afc948a4-fe9b-4771-b6ca-63459e69b678" providerId="ADAL" clId="{BD60C313-C336-0344-9CFA-C519B16A81C5}" dt="2024-09-13T19:06:41.463" v="256"/>
          <ac:graphicFrameMkLst>
            <pc:docMk/>
            <pc:sldMk cId="1498264762" sldId="270"/>
            <ac:graphicFrameMk id="18" creationId="{6841B711-E633-7FF1-FCE4-E439DBF486D2}"/>
          </ac:graphicFrameMkLst>
        </pc:graphicFrameChg>
        <pc:graphicFrameChg chg="add mod">
          <ac:chgData name="Vernekar, Nimisha Satyaprasad" userId="afc948a4-fe9b-4771-b6ca-63459e69b678" providerId="ADAL" clId="{BD60C313-C336-0344-9CFA-C519B16A81C5}" dt="2024-09-13T19:06:41.463" v="256"/>
          <ac:graphicFrameMkLst>
            <pc:docMk/>
            <pc:sldMk cId="1498264762" sldId="270"/>
            <ac:graphicFrameMk id="21" creationId="{2DF63CC9-7F37-F471-2412-5583E78889C7}"/>
          </ac:graphicFrameMkLst>
        </pc:graphicFrameChg>
        <pc:graphicFrameChg chg="add mod modGraphic">
          <ac:chgData name="Vernekar, Nimisha Satyaprasad" userId="afc948a4-fe9b-4771-b6ca-63459e69b678" providerId="ADAL" clId="{BD60C313-C336-0344-9CFA-C519B16A81C5}" dt="2024-09-21T02:22:58.382" v="2352" actId="1076"/>
          <ac:graphicFrameMkLst>
            <pc:docMk/>
            <pc:sldMk cId="1498264762" sldId="270"/>
            <ac:graphicFrameMk id="23" creationId="{33C76C18-8BFF-16C7-CB50-A4A736D311C1}"/>
          </ac:graphicFrameMkLst>
        </pc:graphicFrameChg>
        <pc:graphicFrameChg chg="add del mod modGraphic">
          <ac:chgData name="Vernekar, Nimisha Satyaprasad" userId="afc948a4-fe9b-4771-b6ca-63459e69b678" providerId="ADAL" clId="{BD60C313-C336-0344-9CFA-C519B16A81C5}" dt="2024-09-13T19:06:40.552" v="255" actId="478"/>
          <ac:graphicFrameMkLst>
            <pc:docMk/>
            <pc:sldMk cId="1498264762" sldId="270"/>
            <ac:graphicFrameMk id="26" creationId="{9C915B82-46DA-7A84-EC82-A96B30DCEF88}"/>
          </ac:graphicFrameMkLst>
        </pc:graphicFrameChg>
        <pc:cxnChg chg="add mod">
          <ac:chgData name="Vernekar, Nimisha Satyaprasad" userId="afc948a4-fe9b-4771-b6ca-63459e69b678" providerId="ADAL" clId="{BD60C313-C336-0344-9CFA-C519B16A81C5}" dt="2024-09-20T23:01:15.268" v="1882" actId="21"/>
          <ac:cxnSpMkLst>
            <pc:docMk/>
            <pc:sldMk cId="1498264762" sldId="270"/>
            <ac:cxnSpMk id="13" creationId="{65E49AD8-70D8-D24D-E795-4CE6C99E4D7F}"/>
          </ac:cxnSpMkLst>
        </pc:cxnChg>
        <pc:cxnChg chg="add mod">
          <ac:chgData name="Vernekar, Nimisha Satyaprasad" userId="afc948a4-fe9b-4771-b6ca-63459e69b678" providerId="ADAL" clId="{BD60C313-C336-0344-9CFA-C519B16A81C5}" dt="2024-09-13T18:34:41.019" v="229" actId="1076"/>
          <ac:cxnSpMkLst>
            <pc:docMk/>
            <pc:sldMk cId="1498264762" sldId="270"/>
            <ac:cxnSpMk id="15" creationId="{A7C1472F-DFF4-9BF9-66B9-08731DC01114}"/>
          </ac:cxnSpMkLst>
        </pc:cxnChg>
        <pc:cxnChg chg="add mod">
          <ac:chgData name="Vernekar, Nimisha Satyaprasad" userId="afc948a4-fe9b-4771-b6ca-63459e69b678" providerId="ADAL" clId="{BD60C313-C336-0344-9CFA-C519B16A81C5}" dt="2024-09-13T18:35:02.980" v="236" actId="1076"/>
          <ac:cxnSpMkLst>
            <pc:docMk/>
            <pc:sldMk cId="1498264762" sldId="270"/>
            <ac:cxnSpMk id="16" creationId="{87935B83-8CC8-64B0-5BAF-D5BCE7A345BE}"/>
          </ac:cxnSpMkLst>
        </pc:cxnChg>
        <pc:cxnChg chg="add mod">
          <ac:chgData name="Vernekar, Nimisha Satyaprasad" userId="afc948a4-fe9b-4771-b6ca-63459e69b678" providerId="ADAL" clId="{BD60C313-C336-0344-9CFA-C519B16A81C5}" dt="2024-09-13T18:35:09.570" v="238" actId="1076"/>
          <ac:cxnSpMkLst>
            <pc:docMk/>
            <pc:sldMk cId="1498264762" sldId="270"/>
            <ac:cxnSpMk id="19" creationId="{83A24475-E77A-5C88-F886-77DE39EAF040}"/>
          </ac:cxnSpMkLst>
        </pc:cxnChg>
        <pc:cxnChg chg="add mod">
          <ac:chgData name="Vernekar, Nimisha Satyaprasad" userId="afc948a4-fe9b-4771-b6ca-63459e69b678" providerId="ADAL" clId="{BD60C313-C336-0344-9CFA-C519B16A81C5}" dt="2024-09-13T18:35:18.257" v="242" actId="1076"/>
          <ac:cxnSpMkLst>
            <pc:docMk/>
            <pc:sldMk cId="1498264762" sldId="270"/>
            <ac:cxnSpMk id="20" creationId="{5B5E52CF-D5AB-FC1A-7045-4639A3C8813F}"/>
          </ac:cxnSpMkLst>
        </pc:cxnChg>
        <pc:cxnChg chg="add mod">
          <ac:chgData name="Vernekar, Nimisha Satyaprasad" userId="afc948a4-fe9b-4771-b6ca-63459e69b678" providerId="ADAL" clId="{BD60C313-C336-0344-9CFA-C519B16A81C5}" dt="2024-09-13T18:35:25.599" v="244" actId="1076"/>
          <ac:cxnSpMkLst>
            <pc:docMk/>
            <pc:sldMk cId="1498264762" sldId="270"/>
            <ac:cxnSpMk id="22" creationId="{94A9C9C4-AF46-C964-CB37-C50231363894}"/>
          </ac:cxnSpMkLst>
        </pc:cxnChg>
      </pc:sldChg>
      <pc:sldChg chg="addSp modSp new del mod ord setBg">
        <pc:chgData name="Vernekar, Nimisha Satyaprasad" userId="afc948a4-fe9b-4771-b6ca-63459e69b678" providerId="ADAL" clId="{BD60C313-C336-0344-9CFA-C519B16A81C5}" dt="2024-09-21T16:30:02.613" v="2965" actId="2696"/>
        <pc:sldMkLst>
          <pc:docMk/>
          <pc:sldMk cId="771102457" sldId="271"/>
        </pc:sldMkLst>
        <pc:picChg chg="add mod">
          <ac:chgData name="Vernekar, Nimisha Satyaprasad" userId="afc948a4-fe9b-4771-b6ca-63459e69b678" providerId="ADAL" clId="{BD60C313-C336-0344-9CFA-C519B16A81C5}" dt="2024-09-20T19:50:07.573" v="1041" actId="14100"/>
          <ac:picMkLst>
            <pc:docMk/>
            <pc:sldMk cId="771102457" sldId="271"/>
            <ac:picMk id="5" creationId="{84A2F2DB-256F-5EE6-8056-0B302BAE6CC7}"/>
          </ac:picMkLst>
        </pc:picChg>
        <pc:picChg chg="add mod">
          <ac:chgData name="Vernekar, Nimisha Satyaprasad" userId="afc948a4-fe9b-4771-b6ca-63459e69b678" providerId="ADAL" clId="{BD60C313-C336-0344-9CFA-C519B16A81C5}" dt="2024-09-16T23:11:59.068" v="330" actId="1076"/>
          <ac:picMkLst>
            <pc:docMk/>
            <pc:sldMk cId="771102457" sldId="271"/>
            <ac:picMk id="6" creationId="{5211B018-0A62-C21E-EEA1-4D9D9935AD68}"/>
          </ac:picMkLst>
        </pc:picChg>
      </pc:sldChg>
      <pc:sldChg chg="addSp delSp modSp new add del mod setBg delAnim modAnim setClrOvrMap delDesignElem modNotesTx">
        <pc:chgData name="Vernekar, Nimisha Satyaprasad" userId="afc948a4-fe9b-4771-b6ca-63459e69b678" providerId="ADAL" clId="{BD60C313-C336-0344-9CFA-C519B16A81C5}" dt="2024-09-22T00:09:18.174" v="5916" actId="1038"/>
        <pc:sldMkLst>
          <pc:docMk/>
          <pc:sldMk cId="203417885" sldId="272"/>
        </pc:sldMkLst>
        <pc:spChg chg="mod ord">
          <ac:chgData name="Vernekar, Nimisha Satyaprasad" userId="afc948a4-fe9b-4771-b6ca-63459e69b678" providerId="ADAL" clId="{BD60C313-C336-0344-9CFA-C519B16A81C5}" dt="2024-09-17T23:03:01.556" v="570" actId="26606"/>
          <ac:spMkLst>
            <pc:docMk/>
            <pc:sldMk cId="203417885" sldId="272"/>
            <ac:spMk id="2" creationId="{17A529FC-218B-6DD0-FF55-94FFA00F9587}"/>
          </ac:spMkLst>
        </pc:spChg>
        <pc:spChg chg="mod ord">
          <ac:chgData name="Vernekar, Nimisha Satyaprasad" userId="afc948a4-fe9b-4771-b6ca-63459e69b678" providerId="ADAL" clId="{BD60C313-C336-0344-9CFA-C519B16A81C5}" dt="2024-09-17T23:03:01.556" v="570" actId="26606"/>
          <ac:spMkLst>
            <pc:docMk/>
            <pc:sldMk cId="203417885" sldId="272"/>
            <ac:spMk id="3" creationId="{4B62E601-3119-D50B-7FBB-920423F0ECEA}"/>
          </ac:spMkLst>
        </pc:spChg>
        <pc:spChg chg="add mod ord">
          <ac:chgData name="Vernekar, Nimisha Satyaprasad" userId="afc948a4-fe9b-4771-b6ca-63459e69b678" providerId="ADAL" clId="{BD60C313-C336-0344-9CFA-C519B16A81C5}" dt="2024-09-21T21:44:39.586" v="4114" actId="27636"/>
          <ac:spMkLst>
            <pc:docMk/>
            <pc:sldMk cId="203417885" sldId="272"/>
            <ac:spMk id="4" creationId="{69D863D9-BAB2-5A7E-AF15-0245C009D475}"/>
          </ac:spMkLst>
        </pc:spChg>
        <pc:spChg chg="add del">
          <ac:chgData name="Vernekar, Nimisha Satyaprasad" userId="afc948a4-fe9b-4771-b6ca-63459e69b678" providerId="ADAL" clId="{BD60C313-C336-0344-9CFA-C519B16A81C5}" dt="2024-09-17T22:57:27.196" v="528" actId="26606"/>
          <ac:spMkLst>
            <pc:docMk/>
            <pc:sldMk cId="203417885" sldId="272"/>
            <ac:spMk id="21" creationId="{0EFD753D-6A49-46DD-9E82-AA6E2C62B461}"/>
          </ac:spMkLst>
        </pc:spChg>
        <pc:spChg chg="add del">
          <ac:chgData name="Vernekar, Nimisha Satyaprasad" userId="afc948a4-fe9b-4771-b6ca-63459e69b678" providerId="ADAL" clId="{BD60C313-C336-0344-9CFA-C519B16A81C5}" dt="2024-09-17T22:57:27.196" v="528" actId="26606"/>
          <ac:spMkLst>
            <pc:docMk/>
            <pc:sldMk cId="203417885" sldId="272"/>
            <ac:spMk id="23" creationId="{138A5824-1F4A-4EE7-BC13-5BB48FC0809B}"/>
          </ac:spMkLst>
        </pc:spChg>
        <pc:spChg chg="add del">
          <ac:chgData name="Vernekar, Nimisha Satyaprasad" userId="afc948a4-fe9b-4771-b6ca-63459e69b678" providerId="ADAL" clId="{BD60C313-C336-0344-9CFA-C519B16A81C5}" dt="2024-09-21T23:55:57.562" v="5846"/>
          <ac:spMkLst>
            <pc:docMk/>
            <pc:sldMk cId="203417885" sldId="272"/>
            <ac:spMk id="25" creationId="{FF93924A-10DF-4647-8C7A-115C0175774D}"/>
          </ac:spMkLst>
        </pc:spChg>
        <pc:spChg chg="add del mod">
          <ac:chgData name="Vernekar, Nimisha Satyaprasad" userId="afc948a4-fe9b-4771-b6ca-63459e69b678" providerId="ADAL" clId="{BD60C313-C336-0344-9CFA-C519B16A81C5}" dt="2024-09-21T21:44:42.838" v="4116"/>
          <ac:spMkLst>
            <pc:docMk/>
            <pc:sldMk cId="203417885" sldId="272"/>
            <ac:spMk id="36" creationId="{FA5B4D39-DEF2-4358-8336-7B48A8901CDD}"/>
          </ac:spMkLst>
        </pc:spChg>
        <pc:spChg chg="add del mod">
          <ac:chgData name="Vernekar, Nimisha Satyaprasad" userId="afc948a4-fe9b-4771-b6ca-63459e69b678" providerId="ADAL" clId="{BD60C313-C336-0344-9CFA-C519B16A81C5}" dt="2024-09-21T21:44:43.724" v="4118"/>
          <ac:spMkLst>
            <pc:docMk/>
            <pc:sldMk cId="203417885" sldId="272"/>
            <ac:spMk id="37" creationId="{5B2E3A46-4029-A738-694F-4E4A992D0A4D}"/>
          </ac:spMkLst>
        </pc:spChg>
        <pc:spChg chg="add del">
          <ac:chgData name="Vernekar, Nimisha Satyaprasad" userId="afc948a4-fe9b-4771-b6ca-63459e69b678" providerId="ADAL" clId="{BD60C313-C336-0344-9CFA-C519B16A81C5}" dt="2024-09-17T23:02:55.076" v="568" actId="26606"/>
          <ac:spMkLst>
            <pc:docMk/>
            <pc:sldMk cId="203417885" sldId="272"/>
            <ac:spMk id="38" creationId="{07977D39-626F-40D7-B00F-16E02602DD5A}"/>
          </ac:spMkLst>
        </pc:spChg>
        <pc:spChg chg="add mod">
          <ac:chgData name="Vernekar, Nimisha Satyaprasad" userId="afc948a4-fe9b-4771-b6ca-63459e69b678" providerId="ADAL" clId="{BD60C313-C336-0344-9CFA-C519B16A81C5}" dt="2024-09-21T21:52:40.666" v="4205" actId="1076"/>
          <ac:spMkLst>
            <pc:docMk/>
            <pc:sldMk cId="203417885" sldId="272"/>
            <ac:spMk id="39" creationId="{392DF84E-A2C6-E809-3C16-F2FD8C923999}"/>
          </ac:spMkLst>
        </pc:spChg>
        <pc:spChg chg="add del">
          <ac:chgData name="Vernekar, Nimisha Satyaprasad" userId="afc948a4-fe9b-4771-b6ca-63459e69b678" providerId="ADAL" clId="{BD60C313-C336-0344-9CFA-C519B16A81C5}" dt="2024-09-17T23:02:55.076" v="568" actId="26606"/>
          <ac:spMkLst>
            <pc:docMk/>
            <pc:sldMk cId="203417885" sldId="272"/>
            <ac:spMk id="40" creationId="{B905CDE4-B751-4B3E-B625-6E59F8903414}"/>
          </ac:spMkLst>
        </pc:spChg>
        <pc:spChg chg="add mod">
          <ac:chgData name="Vernekar, Nimisha Satyaprasad" userId="afc948a4-fe9b-4771-b6ca-63459e69b678" providerId="ADAL" clId="{BD60C313-C336-0344-9CFA-C519B16A81C5}" dt="2024-09-21T21:52:28.982" v="4203" actId="1076"/>
          <ac:spMkLst>
            <pc:docMk/>
            <pc:sldMk cId="203417885" sldId="272"/>
            <ac:spMk id="41" creationId="{7D895377-AA2E-A0A1-B92C-39AC70845481}"/>
          </ac:spMkLst>
        </pc:spChg>
        <pc:spChg chg="add del">
          <ac:chgData name="Vernekar, Nimisha Satyaprasad" userId="afc948a4-fe9b-4771-b6ca-63459e69b678" providerId="ADAL" clId="{BD60C313-C336-0344-9CFA-C519B16A81C5}" dt="2024-09-17T23:02:55.076" v="568" actId="26606"/>
          <ac:spMkLst>
            <pc:docMk/>
            <pc:sldMk cId="203417885" sldId="272"/>
            <ac:spMk id="42" creationId="{08108C16-F4C0-44AA-999D-17BD39219B24}"/>
          </ac:spMkLst>
        </pc:spChg>
        <pc:spChg chg="add mod">
          <ac:chgData name="Vernekar, Nimisha Satyaprasad" userId="afc948a4-fe9b-4771-b6ca-63459e69b678" providerId="ADAL" clId="{BD60C313-C336-0344-9CFA-C519B16A81C5}" dt="2024-09-21T21:50:59.500" v="4181" actId="1076"/>
          <ac:spMkLst>
            <pc:docMk/>
            <pc:sldMk cId="203417885" sldId="272"/>
            <ac:spMk id="43" creationId="{FDA182EF-5869-073B-5034-221C3D8F0907}"/>
          </ac:spMkLst>
        </pc:spChg>
        <pc:spChg chg="add del">
          <ac:chgData name="Vernekar, Nimisha Satyaprasad" userId="afc948a4-fe9b-4771-b6ca-63459e69b678" providerId="ADAL" clId="{BD60C313-C336-0344-9CFA-C519B16A81C5}" dt="2024-09-17T23:02:55.076" v="568" actId="26606"/>
          <ac:spMkLst>
            <pc:docMk/>
            <pc:sldMk cId="203417885" sldId="272"/>
            <ac:spMk id="44" creationId="{CDC29AC1-2821-4FCC-B597-88DAF39C36FE}"/>
          </ac:spMkLst>
        </pc:spChg>
        <pc:spChg chg="add mod">
          <ac:chgData name="Vernekar, Nimisha Satyaprasad" userId="afc948a4-fe9b-4771-b6ca-63459e69b678" providerId="ADAL" clId="{BD60C313-C336-0344-9CFA-C519B16A81C5}" dt="2024-09-21T21:52:36.930" v="4204" actId="1076"/>
          <ac:spMkLst>
            <pc:docMk/>
            <pc:sldMk cId="203417885" sldId="272"/>
            <ac:spMk id="45" creationId="{CA971256-750A-BC28-3311-EC06F6249B2A}"/>
          </ac:spMkLst>
        </pc:spChg>
        <pc:spChg chg="add del">
          <ac:chgData name="Vernekar, Nimisha Satyaprasad" userId="afc948a4-fe9b-4771-b6ca-63459e69b678" providerId="ADAL" clId="{BD60C313-C336-0344-9CFA-C519B16A81C5}" dt="2024-09-17T23:02:55.076" v="568" actId="26606"/>
          <ac:spMkLst>
            <pc:docMk/>
            <pc:sldMk cId="203417885" sldId="272"/>
            <ac:spMk id="46" creationId="{0640CCAE-325C-4DD0-BB26-38BF690F3BBB}"/>
          </ac:spMkLst>
        </pc:spChg>
        <pc:spChg chg="add mod">
          <ac:chgData name="Vernekar, Nimisha Satyaprasad" userId="afc948a4-fe9b-4771-b6ca-63459e69b678" providerId="ADAL" clId="{BD60C313-C336-0344-9CFA-C519B16A81C5}" dt="2024-09-21T21:51:51.380" v="4193" actId="1076"/>
          <ac:spMkLst>
            <pc:docMk/>
            <pc:sldMk cId="203417885" sldId="272"/>
            <ac:spMk id="47" creationId="{14C7A2B1-79F0-8E9A-E9EC-77E4CEFDE5FE}"/>
          </ac:spMkLst>
        </pc:spChg>
        <pc:spChg chg="add del">
          <ac:chgData name="Vernekar, Nimisha Satyaprasad" userId="afc948a4-fe9b-4771-b6ca-63459e69b678" providerId="ADAL" clId="{BD60C313-C336-0344-9CFA-C519B16A81C5}" dt="2024-09-17T23:02:55.076" v="568" actId="26606"/>
          <ac:spMkLst>
            <pc:docMk/>
            <pc:sldMk cId="203417885" sldId="272"/>
            <ac:spMk id="48" creationId="{C8F10CB3-3B5E-4C7A-98CF-B87454DDFA39}"/>
          </ac:spMkLst>
        </pc:spChg>
        <pc:spChg chg="add mod">
          <ac:chgData name="Vernekar, Nimisha Satyaprasad" userId="afc948a4-fe9b-4771-b6ca-63459e69b678" providerId="ADAL" clId="{BD60C313-C336-0344-9CFA-C519B16A81C5}" dt="2024-09-21T21:52:23.110" v="4202" actId="1076"/>
          <ac:spMkLst>
            <pc:docMk/>
            <pc:sldMk cId="203417885" sldId="272"/>
            <ac:spMk id="49" creationId="{B0AAFAAA-9F8C-D6A8-9293-C9A01742907F}"/>
          </ac:spMkLst>
        </pc:spChg>
        <pc:spChg chg="add del">
          <ac:chgData name="Vernekar, Nimisha Satyaprasad" userId="afc948a4-fe9b-4771-b6ca-63459e69b678" providerId="ADAL" clId="{BD60C313-C336-0344-9CFA-C519B16A81C5}" dt="2024-09-17T23:03:01.556" v="570" actId="26606"/>
          <ac:spMkLst>
            <pc:docMk/>
            <pc:sldMk cId="203417885" sldId="272"/>
            <ac:spMk id="50" creationId="{FF93924A-10DF-4647-8C7A-115C0175774D}"/>
          </ac:spMkLst>
        </pc:spChg>
        <pc:picChg chg="add del mod ord">
          <ac:chgData name="Vernekar, Nimisha Satyaprasad" userId="afc948a4-fe9b-4771-b6ca-63459e69b678" providerId="ADAL" clId="{BD60C313-C336-0344-9CFA-C519B16A81C5}" dt="2024-09-17T23:02:02.257" v="552" actId="478"/>
          <ac:picMkLst>
            <pc:docMk/>
            <pc:sldMk cId="203417885" sldId="272"/>
            <ac:picMk id="6" creationId="{10602EFF-3873-9AA5-DE6E-F448703266E2}"/>
          </ac:picMkLst>
        </pc:picChg>
        <pc:picChg chg="add del mod ord">
          <ac:chgData name="Vernekar, Nimisha Satyaprasad" userId="afc948a4-fe9b-4771-b6ca-63459e69b678" providerId="ADAL" clId="{BD60C313-C336-0344-9CFA-C519B16A81C5}" dt="2024-09-17T23:01:58.546" v="548" actId="478"/>
          <ac:picMkLst>
            <pc:docMk/>
            <pc:sldMk cId="203417885" sldId="272"/>
            <ac:picMk id="8" creationId="{9E65CF3C-4619-AC7F-BA6A-0C2CC2A131F3}"/>
          </ac:picMkLst>
        </pc:picChg>
        <pc:picChg chg="add del mod ord">
          <ac:chgData name="Vernekar, Nimisha Satyaprasad" userId="afc948a4-fe9b-4771-b6ca-63459e69b678" providerId="ADAL" clId="{BD60C313-C336-0344-9CFA-C519B16A81C5}" dt="2024-09-17T23:02:01.759" v="551" actId="478"/>
          <ac:picMkLst>
            <pc:docMk/>
            <pc:sldMk cId="203417885" sldId="272"/>
            <ac:picMk id="10" creationId="{2248CDCF-FD1A-D9D2-120D-D2659034E580}"/>
          </ac:picMkLst>
        </pc:picChg>
        <pc:picChg chg="add del mod ord">
          <ac:chgData name="Vernekar, Nimisha Satyaprasad" userId="afc948a4-fe9b-4771-b6ca-63459e69b678" providerId="ADAL" clId="{BD60C313-C336-0344-9CFA-C519B16A81C5}" dt="2024-09-17T23:02:02.910" v="553" actId="478"/>
          <ac:picMkLst>
            <pc:docMk/>
            <pc:sldMk cId="203417885" sldId="272"/>
            <ac:picMk id="12" creationId="{8928FF97-3AEB-DCC9-3BA9-C5A09D7F1DB0}"/>
          </ac:picMkLst>
        </pc:picChg>
        <pc:picChg chg="add del mod ord">
          <ac:chgData name="Vernekar, Nimisha Satyaprasad" userId="afc948a4-fe9b-4771-b6ca-63459e69b678" providerId="ADAL" clId="{BD60C313-C336-0344-9CFA-C519B16A81C5}" dt="2024-09-17T23:02:01.153" v="550" actId="478"/>
          <ac:picMkLst>
            <pc:docMk/>
            <pc:sldMk cId="203417885" sldId="272"/>
            <ac:picMk id="14" creationId="{69AAF2D1-DFA0-5D1E-5A9C-471A244662A7}"/>
          </ac:picMkLst>
        </pc:picChg>
        <pc:picChg chg="add del mod ord">
          <ac:chgData name="Vernekar, Nimisha Satyaprasad" userId="afc948a4-fe9b-4771-b6ca-63459e69b678" providerId="ADAL" clId="{BD60C313-C336-0344-9CFA-C519B16A81C5}" dt="2024-09-17T23:02:00.041" v="549" actId="478"/>
          <ac:picMkLst>
            <pc:docMk/>
            <pc:sldMk cId="203417885" sldId="272"/>
            <ac:picMk id="16" creationId="{8CECF632-C92C-AA4C-F802-095BB014FCA7}"/>
          </ac:picMkLst>
        </pc:picChg>
        <pc:picChg chg="add del mod">
          <ac:chgData name="Vernekar, Nimisha Satyaprasad" userId="afc948a4-fe9b-4771-b6ca-63459e69b678" providerId="ADAL" clId="{BD60C313-C336-0344-9CFA-C519B16A81C5}" dt="2024-09-17T23:01:35.617" v="547" actId="478"/>
          <ac:picMkLst>
            <pc:docMk/>
            <pc:sldMk cId="203417885" sldId="272"/>
            <ac:picMk id="18" creationId="{3422805B-35D7-1C46-4157-2CAA773D7BCB}"/>
          </ac:picMkLst>
        </pc:picChg>
        <pc:picChg chg="add del mod ord modCrop">
          <ac:chgData name="Vernekar, Nimisha Satyaprasad" userId="afc948a4-fe9b-4771-b6ca-63459e69b678" providerId="ADAL" clId="{BD60C313-C336-0344-9CFA-C519B16A81C5}" dt="2024-09-21T21:43:52.214" v="4047" actId="478"/>
          <ac:picMkLst>
            <pc:docMk/>
            <pc:sldMk cId="203417885" sldId="272"/>
            <ac:picMk id="20" creationId="{60A5FBA5-8557-FA91-0E70-F2777B8366CB}"/>
          </ac:picMkLst>
        </pc:picChg>
        <pc:picChg chg="add del mod ord modCrop">
          <ac:chgData name="Vernekar, Nimisha Satyaprasad" userId="afc948a4-fe9b-4771-b6ca-63459e69b678" providerId="ADAL" clId="{BD60C313-C336-0344-9CFA-C519B16A81C5}" dt="2024-09-21T21:43:52.214" v="4047" actId="478"/>
          <ac:picMkLst>
            <pc:docMk/>
            <pc:sldMk cId="203417885" sldId="272"/>
            <ac:picMk id="24" creationId="{14A10816-E099-6989-16F8-15AA7C3866F0}"/>
          </ac:picMkLst>
        </pc:picChg>
        <pc:picChg chg="add del mod modCrop">
          <ac:chgData name="Vernekar, Nimisha Satyaprasad" userId="afc948a4-fe9b-4771-b6ca-63459e69b678" providerId="ADAL" clId="{BD60C313-C336-0344-9CFA-C519B16A81C5}" dt="2024-09-21T21:43:36.414" v="4044" actId="478"/>
          <ac:picMkLst>
            <pc:docMk/>
            <pc:sldMk cId="203417885" sldId="272"/>
            <ac:picMk id="27" creationId="{634D0850-BA54-240B-1F45-6ABC963E1AAC}"/>
          </ac:picMkLst>
        </pc:picChg>
        <pc:picChg chg="add del mod ord modCrop">
          <ac:chgData name="Vernekar, Nimisha Satyaprasad" userId="afc948a4-fe9b-4771-b6ca-63459e69b678" providerId="ADAL" clId="{BD60C313-C336-0344-9CFA-C519B16A81C5}" dt="2024-09-21T20:09:34.529" v="3656" actId="478"/>
          <ac:picMkLst>
            <pc:docMk/>
            <pc:sldMk cId="203417885" sldId="272"/>
            <ac:picMk id="29" creationId="{FA1F9A1E-A3E5-3DDC-3610-3B3C1CB45318}"/>
          </ac:picMkLst>
        </pc:picChg>
        <pc:picChg chg="add mod ord modCrop">
          <ac:chgData name="Vernekar, Nimisha Satyaprasad" userId="afc948a4-fe9b-4771-b6ca-63459e69b678" providerId="ADAL" clId="{BD60C313-C336-0344-9CFA-C519B16A81C5}" dt="2024-09-21T21:57:47.296" v="4221" actId="732"/>
          <ac:picMkLst>
            <pc:docMk/>
            <pc:sldMk cId="203417885" sldId="272"/>
            <ac:picMk id="31" creationId="{5EB83460-8E42-C792-E5C1-C0A364D1F38F}"/>
          </ac:picMkLst>
        </pc:picChg>
        <pc:picChg chg="add mod modCrop">
          <ac:chgData name="Vernekar, Nimisha Satyaprasad" userId="afc948a4-fe9b-4771-b6ca-63459e69b678" providerId="ADAL" clId="{BD60C313-C336-0344-9CFA-C519B16A81C5}" dt="2024-09-22T00:09:18.174" v="5916" actId="1038"/>
          <ac:picMkLst>
            <pc:docMk/>
            <pc:sldMk cId="203417885" sldId="272"/>
            <ac:picMk id="33" creationId="{2BFEEEF2-9A54-1A18-6BBB-8CB048608469}"/>
          </ac:picMkLst>
        </pc:picChg>
        <pc:picChg chg="add mod">
          <ac:chgData name="Vernekar, Nimisha Satyaprasad" userId="afc948a4-fe9b-4771-b6ca-63459e69b678" providerId="ADAL" clId="{BD60C313-C336-0344-9CFA-C519B16A81C5}" dt="2024-09-21T21:57:59.542" v="4222" actId="14100"/>
          <ac:picMkLst>
            <pc:docMk/>
            <pc:sldMk cId="203417885" sldId="272"/>
            <ac:picMk id="34" creationId="{6A2DCDCC-D1FB-044F-5479-3976ADAA1686}"/>
          </ac:picMkLst>
        </pc:picChg>
        <pc:picChg chg="add mod">
          <ac:chgData name="Vernekar, Nimisha Satyaprasad" userId="afc948a4-fe9b-4771-b6ca-63459e69b678" providerId="ADAL" clId="{BD60C313-C336-0344-9CFA-C519B16A81C5}" dt="2024-09-21T21:52:13.917" v="4200" actId="1076"/>
          <ac:picMkLst>
            <pc:docMk/>
            <pc:sldMk cId="203417885" sldId="272"/>
            <ac:picMk id="35" creationId="{6B090FD0-1B76-5D84-E09C-A2E8F41A40A3}"/>
          </ac:picMkLst>
        </pc:picChg>
      </pc:sldChg>
      <pc:sldChg chg="addSp delSp modSp new mod setBg modAnim modNotesTx">
        <pc:chgData name="Vernekar, Nimisha Satyaprasad" userId="afc948a4-fe9b-4771-b6ca-63459e69b678" providerId="ADAL" clId="{BD60C313-C336-0344-9CFA-C519B16A81C5}" dt="2024-09-23T18:53:25.835" v="6034" actId="20577"/>
        <pc:sldMkLst>
          <pc:docMk/>
          <pc:sldMk cId="1073985011" sldId="273"/>
        </pc:sldMkLst>
        <pc:spChg chg="mod">
          <ac:chgData name="Vernekar, Nimisha Satyaprasad" userId="afc948a4-fe9b-4771-b6ca-63459e69b678" providerId="ADAL" clId="{BD60C313-C336-0344-9CFA-C519B16A81C5}" dt="2024-09-22T00:10:26.425" v="5920"/>
          <ac:spMkLst>
            <pc:docMk/>
            <pc:sldMk cId="1073985011" sldId="273"/>
            <ac:spMk id="2" creationId="{C51B8BEF-A82B-C6E7-0BFC-8C8C09C9625C}"/>
          </ac:spMkLst>
        </pc:spChg>
        <pc:spChg chg="mod">
          <ac:chgData name="Vernekar, Nimisha Satyaprasad" userId="afc948a4-fe9b-4771-b6ca-63459e69b678" providerId="ADAL" clId="{BD60C313-C336-0344-9CFA-C519B16A81C5}" dt="2024-09-22T00:10:26.425" v="5920"/>
          <ac:spMkLst>
            <pc:docMk/>
            <pc:sldMk cId="1073985011" sldId="273"/>
            <ac:spMk id="3" creationId="{C6C5DC0F-228D-1308-3AC8-56278E824924}"/>
          </ac:spMkLst>
        </pc:spChg>
        <pc:spChg chg="add del mod">
          <ac:chgData name="Vernekar, Nimisha Satyaprasad" userId="afc948a4-fe9b-4771-b6ca-63459e69b678" providerId="ADAL" clId="{BD60C313-C336-0344-9CFA-C519B16A81C5}" dt="2024-09-20T20:20:32.969" v="1075" actId="478"/>
          <ac:spMkLst>
            <pc:docMk/>
            <pc:sldMk cId="1073985011" sldId="273"/>
            <ac:spMk id="4" creationId="{836EA5F2-93B7-EBEA-4A51-E21043A55C1B}"/>
          </ac:spMkLst>
        </pc:spChg>
        <pc:spChg chg="add del mod">
          <ac:chgData name="Vernekar, Nimisha Satyaprasad" userId="afc948a4-fe9b-4771-b6ca-63459e69b678" providerId="ADAL" clId="{BD60C313-C336-0344-9CFA-C519B16A81C5}" dt="2024-09-20T20:20:30.316" v="1074" actId="478"/>
          <ac:spMkLst>
            <pc:docMk/>
            <pc:sldMk cId="1073985011" sldId="273"/>
            <ac:spMk id="5" creationId="{04536F4C-4A28-3B48-DEBC-EE2C3A2149E2}"/>
          </ac:spMkLst>
        </pc:spChg>
        <pc:spChg chg="add mod">
          <ac:chgData name="Vernekar, Nimisha Satyaprasad" userId="afc948a4-fe9b-4771-b6ca-63459e69b678" providerId="ADAL" clId="{BD60C313-C336-0344-9CFA-C519B16A81C5}" dt="2024-09-21T02:25:02.480" v="2381" actId="1076"/>
          <ac:spMkLst>
            <pc:docMk/>
            <pc:sldMk cId="1073985011" sldId="273"/>
            <ac:spMk id="6" creationId="{B87B6390-07B7-4466-D991-0C5D27D65E7F}"/>
          </ac:spMkLst>
        </pc:spChg>
        <pc:spChg chg="add mod">
          <ac:chgData name="Vernekar, Nimisha Satyaprasad" userId="afc948a4-fe9b-4771-b6ca-63459e69b678" providerId="ADAL" clId="{BD60C313-C336-0344-9CFA-C519B16A81C5}" dt="2024-09-21T23:59:06.007" v="5868" actId="207"/>
          <ac:spMkLst>
            <pc:docMk/>
            <pc:sldMk cId="1073985011" sldId="273"/>
            <ac:spMk id="7" creationId="{4D83201C-0293-2503-DCDD-7E304AC18D49}"/>
          </ac:spMkLst>
        </pc:spChg>
        <pc:spChg chg="add del mod">
          <ac:chgData name="Vernekar, Nimisha Satyaprasad" userId="afc948a4-fe9b-4771-b6ca-63459e69b678" providerId="ADAL" clId="{BD60C313-C336-0344-9CFA-C519B16A81C5}" dt="2024-09-20T23:07:31.116" v="1927" actId="478"/>
          <ac:spMkLst>
            <pc:docMk/>
            <pc:sldMk cId="1073985011" sldId="273"/>
            <ac:spMk id="8" creationId="{5073AFE4-EFBA-4585-6160-0051638581A7}"/>
          </ac:spMkLst>
        </pc:spChg>
        <pc:spChg chg="add mod">
          <ac:chgData name="Vernekar, Nimisha Satyaprasad" userId="afc948a4-fe9b-4771-b6ca-63459e69b678" providerId="ADAL" clId="{BD60C313-C336-0344-9CFA-C519B16A81C5}" dt="2024-09-21T23:59:08.312" v="5869" actId="207"/>
          <ac:spMkLst>
            <pc:docMk/>
            <pc:sldMk cId="1073985011" sldId="273"/>
            <ac:spMk id="9" creationId="{B73C9DCD-D415-D901-D32A-BB9BDEF9A2A2}"/>
          </ac:spMkLst>
        </pc:spChg>
        <pc:spChg chg="add del mod">
          <ac:chgData name="Vernekar, Nimisha Satyaprasad" userId="afc948a4-fe9b-4771-b6ca-63459e69b678" providerId="ADAL" clId="{BD60C313-C336-0344-9CFA-C519B16A81C5}" dt="2024-09-20T23:07:28.552" v="1926" actId="478"/>
          <ac:spMkLst>
            <pc:docMk/>
            <pc:sldMk cId="1073985011" sldId="273"/>
            <ac:spMk id="10" creationId="{9DA0F6DC-CD9F-C9C0-269D-74057ACD437A}"/>
          </ac:spMkLst>
        </pc:spChg>
        <pc:spChg chg="add del mod">
          <ac:chgData name="Vernekar, Nimisha Satyaprasad" userId="afc948a4-fe9b-4771-b6ca-63459e69b678" providerId="ADAL" clId="{BD60C313-C336-0344-9CFA-C519B16A81C5}" dt="2024-09-20T23:22:01.781" v="2066" actId="478"/>
          <ac:spMkLst>
            <pc:docMk/>
            <pc:sldMk cId="1073985011" sldId="273"/>
            <ac:spMk id="11" creationId="{F6BEC359-77B3-8E6F-9B6C-6F076454EAFB}"/>
          </ac:spMkLst>
        </pc:spChg>
        <pc:spChg chg="add del mod">
          <ac:chgData name="Vernekar, Nimisha Satyaprasad" userId="afc948a4-fe9b-4771-b6ca-63459e69b678" providerId="ADAL" clId="{BD60C313-C336-0344-9CFA-C519B16A81C5}" dt="2024-09-20T23:03:04.469" v="1893"/>
          <ac:spMkLst>
            <pc:docMk/>
            <pc:sldMk cId="1073985011" sldId="273"/>
            <ac:spMk id="12" creationId="{D8B9BF3A-DDF2-9D8E-7E59-2356584C31FB}"/>
          </ac:spMkLst>
        </pc:spChg>
        <pc:spChg chg="add del mod">
          <ac:chgData name="Vernekar, Nimisha Satyaprasad" userId="afc948a4-fe9b-4771-b6ca-63459e69b678" providerId="ADAL" clId="{BD60C313-C336-0344-9CFA-C519B16A81C5}" dt="2024-09-20T23:16:58.865" v="1979" actId="478"/>
          <ac:spMkLst>
            <pc:docMk/>
            <pc:sldMk cId="1073985011" sldId="273"/>
            <ac:spMk id="60" creationId="{21DB2C6F-9003-9CA0-DFF9-261AF354DA46}"/>
          </ac:spMkLst>
        </pc:spChg>
        <pc:spChg chg="add mod">
          <ac:chgData name="Vernekar, Nimisha Satyaprasad" userId="afc948a4-fe9b-4771-b6ca-63459e69b678" providerId="ADAL" clId="{BD60C313-C336-0344-9CFA-C519B16A81C5}" dt="2024-09-21T02:24:38.788" v="2377" actId="108"/>
          <ac:spMkLst>
            <pc:docMk/>
            <pc:sldMk cId="1073985011" sldId="273"/>
            <ac:spMk id="73" creationId="{96E57595-8B70-0E6B-41B5-7B9E0BD22730}"/>
          </ac:spMkLst>
        </pc:spChg>
        <pc:grpChg chg="del mod">
          <ac:chgData name="Vernekar, Nimisha Satyaprasad" userId="afc948a4-fe9b-4771-b6ca-63459e69b678" providerId="ADAL" clId="{BD60C313-C336-0344-9CFA-C519B16A81C5}" dt="2024-09-20T23:08:13.515" v="1936"/>
          <ac:grpSpMkLst>
            <pc:docMk/>
            <pc:sldMk cId="1073985011" sldId="273"/>
            <ac:grpSpMk id="21" creationId="{80087B9F-98FA-E6CC-A1DA-B07DC1AA2EB5}"/>
          </ac:grpSpMkLst>
        </pc:grpChg>
        <pc:grpChg chg="del mod">
          <ac:chgData name="Vernekar, Nimisha Satyaprasad" userId="afc948a4-fe9b-4771-b6ca-63459e69b678" providerId="ADAL" clId="{BD60C313-C336-0344-9CFA-C519B16A81C5}" dt="2024-09-20T23:08:27.679" v="1939"/>
          <ac:grpSpMkLst>
            <pc:docMk/>
            <pc:sldMk cId="1073985011" sldId="273"/>
            <ac:grpSpMk id="22" creationId="{4CDCE086-2913-D666-3793-C95C49179F7E}"/>
          </ac:grpSpMkLst>
        </pc:grpChg>
        <pc:grpChg chg="del mod">
          <ac:chgData name="Vernekar, Nimisha Satyaprasad" userId="afc948a4-fe9b-4771-b6ca-63459e69b678" providerId="ADAL" clId="{BD60C313-C336-0344-9CFA-C519B16A81C5}" dt="2024-09-20T23:08:27.679" v="1939"/>
          <ac:grpSpMkLst>
            <pc:docMk/>
            <pc:sldMk cId="1073985011" sldId="273"/>
            <ac:grpSpMk id="25" creationId="{793C2D16-95E4-58B3-3F11-7B56DB526A3C}"/>
          </ac:grpSpMkLst>
        </pc:grpChg>
        <pc:grpChg chg="del mod">
          <ac:chgData name="Vernekar, Nimisha Satyaprasad" userId="afc948a4-fe9b-4771-b6ca-63459e69b678" providerId="ADAL" clId="{BD60C313-C336-0344-9CFA-C519B16A81C5}" dt="2024-09-20T23:08:37.330" v="1943"/>
          <ac:grpSpMkLst>
            <pc:docMk/>
            <pc:sldMk cId="1073985011" sldId="273"/>
            <ac:grpSpMk id="26" creationId="{7C2F4EDC-65B1-478D-958B-DF4D5285C455}"/>
          </ac:grpSpMkLst>
        </pc:grpChg>
        <pc:grpChg chg="del mod">
          <ac:chgData name="Vernekar, Nimisha Satyaprasad" userId="afc948a4-fe9b-4771-b6ca-63459e69b678" providerId="ADAL" clId="{BD60C313-C336-0344-9CFA-C519B16A81C5}" dt="2024-09-20T23:09:11.188" v="1949"/>
          <ac:grpSpMkLst>
            <pc:docMk/>
            <pc:sldMk cId="1073985011" sldId="273"/>
            <ac:grpSpMk id="31" creationId="{ED3897DF-1909-182B-93FE-E67B25F8E496}"/>
          </ac:grpSpMkLst>
        </pc:grpChg>
        <pc:grpChg chg="del mod">
          <ac:chgData name="Vernekar, Nimisha Satyaprasad" userId="afc948a4-fe9b-4771-b6ca-63459e69b678" providerId="ADAL" clId="{BD60C313-C336-0344-9CFA-C519B16A81C5}" dt="2024-09-20T23:09:11.188" v="1949"/>
          <ac:grpSpMkLst>
            <pc:docMk/>
            <pc:sldMk cId="1073985011" sldId="273"/>
            <ac:grpSpMk id="32" creationId="{AB656FB8-BFD7-349B-3BA9-7B0BCEAFDE5A}"/>
          </ac:grpSpMkLst>
        </pc:grpChg>
        <pc:grpChg chg="del mod">
          <ac:chgData name="Vernekar, Nimisha Satyaprasad" userId="afc948a4-fe9b-4771-b6ca-63459e69b678" providerId="ADAL" clId="{BD60C313-C336-0344-9CFA-C519B16A81C5}" dt="2024-09-20T23:09:11.188" v="1949"/>
          <ac:grpSpMkLst>
            <pc:docMk/>
            <pc:sldMk cId="1073985011" sldId="273"/>
            <ac:grpSpMk id="33" creationId="{A704C2F4-A30E-1238-E24A-8FC3024212AC}"/>
          </ac:grpSpMkLst>
        </pc:grpChg>
        <pc:grpChg chg="del mod">
          <ac:chgData name="Vernekar, Nimisha Satyaprasad" userId="afc948a4-fe9b-4771-b6ca-63459e69b678" providerId="ADAL" clId="{BD60C313-C336-0344-9CFA-C519B16A81C5}" dt="2024-09-20T23:09:11.188" v="1949"/>
          <ac:grpSpMkLst>
            <pc:docMk/>
            <pc:sldMk cId="1073985011" sldId="273"/>
            <ac:grpSpMk id="34" creationId="{F66B3DA5-1B45-E5B0-7769-BAC1A1342F29}"/>
          </ac:grpSpMkLst>
        </pc:grpChg>
        <pc:grpChg chg="del mod">
          <ac:chgData name="Vernekar, Nimisha Satyaprasad" userId="afc948a4-fe9b-4771-b6ca-63459e69b678" providerId="ADAL" clId="{BD60C313-C336-0344-9CFA-C519B16A81C5}" dt="2024-09-20T23:09:11.188" v="1949"/>
          <ac:grpSpMkLst>
            <pc:docMk/>
            <pc:sldMk cId="1073985011" sldId="273"/>
            <ac:grpSpMk id="35" creationId="{FC4EAB5A-A526-8D61-B32F-65C7356D7497}"/>
          </ac:grpSpMkLst>
        </pc:grpChg>
        <pc:grpChg chg="del mod">
          <ac:chgData name="Vernekar, Nimisha Satyaprasad" userId="afc948a4-fe9b-4771-b6ca-63459e69b678" providerId="ADAL" clId="{BD60C313-C336-0344-9CFA-C519B16A81C5}" dt="2024-09-21T22:09:46.836" v="4373"/>
          <ac:grpSpMkLst>
            <pc:docMk/>
            <pc:sldMk cId="1073985011" sldId="273"/>
            <ac:grpSpMk id="36" creationId="{EA648AC9-34F5-C5BC-BBB4-F71396C8F6A2}"/>
          </ac:grpSpMkLst>
        </pc:grpChg>
        <pc:grpChg chg="del mod">
          <ac:chgData name="Vernekar, Nimisha Satyaprasad" userId="afc948a4-fe9b-4771-b6ca-63459e69b678" providerId="ADAL" clId="{BD60C313-C336-0344-9CFA-C519B16A81C5}" dt="2024-09-20T23:16:03.808" v="1965"/>
          <ac:grpSpMkLst>
            <pc:docMk/>
            <pc:sldMk cId="1073985011" sldId="273"/>
            <ac:grpSpMk id="44" creationId="{8752F453-C6AA-E1AA-3343-5BF3D198FADA}"/>
          </ac:grpSpMkLst>
        </pc:grpChg>
        <pc:grpChg chg="del mod">
          <ac:chgData name="Vernekar, Nimisha Satyaprasad" userId="afc948a4-fe9b-4771-b6ca-63459e69b678" providerId="ADAL" clId="{BD60C313-C336-0344-9CFA-C519B16A81C5}" dt="2024-09-20T23:16:05.796" v="1967"/>
          <ac:grpSpMkLst>
            <pc:docMk/>
            <pc:sldMk cId="1073985011" sldId="273"/>
            <ac:grpSpMk id="45" creationId="{484E511C-396E-625B-0C8A-3F56656E4652}"/>
          </ac:grpSpMkLst>
        </pc:grpChg>
        <pc:grpChg chg="del mod">
          <ac:chgData name="Vernekar, Nimisha Satyaprasad" userId="afc948a4-fe9b-4771-b6ca-63459e69b678" providerId="ADAL" clId="{BD60C313-C336-0344-9CFA-C519B16A81C5}" dt="2024-09-20T23:16:05.796" v="1967"/>
          <ac:grpSpMkLst>
            <pc:docMk/>
            <pc:sldMk cId="1073985011" sldId="273"/>
            <ac:grpSpMk id="47" creationId="{DCDDEE78-75A7-E85C-BA52-5D2F3505C7C3}"/>
          </ac:grpSpMkLst>
        </pc:grpChg>
        <pc:grpChg chg="del mod">
          <ac:chgData name="Vernekar, Nimisha Satyaprasad" userId="afc948a4-fe9b-4771-b6ca-63459e69b678" providerId="ADAL" clId="{BD60C313-C336-0344-9CFA-C519B16A81C5}" dt="2024-09-20T23:16:07.306" v="1969"/>
          <ac:grpSpMkLst>
            <pc:docMk/>
            <pc:sldMk cId="1073985011" sldId="273"/>
            <ac:grpSpMk id="48" creationId="{7C2E2C8A-2D7D-5C5B-4F29-E6C06719CB41}"/>
          </ac:grpSpMkLst>
        </pc:grpChg>
        <pc:grpChg chg="del mod">
          <ac:chgData name="Vernekar, Nimisha Satyaprasad" userId="afc948a4-fe9b-4771-b6ca-63459e69b678" providerId="ADAL" clId="{BD60C313-C336-0344-9CFA-C519B16A81C5}" dt="2024-09-20T23:16:07.306" v="1969"/>
          <ac:grpSpMkLst>
            <pc:docMk/>
            <pc:sldMk cId="1073985011" sldId="273"/>
            <ac:grpSpMk id="50" creationId="{6E27B23E-1D23-5635-C622-4CA387F836FA}"/>
          </ac:grpSpMkLst>
        </pc:grpChg>
        <pc:grpChg chg="del mod">
          <ac:chgData name="Vernekar, Nimisha Satyaprasad" userId="afc948a4-fe9b-4771-b6ca-63459e69b678" providerId="ADAL" clId="{BD60C313-C336-0344-9CFA-C519B16A81C5}" dt="2024-09-20T23:16:11.081" v="1971"/>
          <ac:grpSpMkLst>
            <pc:docMk/>
            <pc:sldMk cId="1073985011" sldId="273"/>
            <ac:grpSpMk id="51" creationId="{3ADD5883-96F8-B23C-706C-F0B70AC528FE}"/>
          </ac:grpSpMkLst>
        </pc:grpChg>
        <pc:grpChg chg="del mod">
          <ac:chgData name="Vernekar, Nimisha Satyaprasad" userId="afc948a4-fe9b-4771-b6ca-63459e69b678" providerId="ADAL" clId="{BD60C313-C336-0344-9CFA-C519B16A81C5}" dt="2024-09-20T23:16:11.081" v="1971"/>
          <ac:grpSpMkLst>
            <pc:docMk/>
            <pc:sldMk cId="1073985011" sldId="273"/>
            <ac:grpSpMk id="53" creationId="{8DC37BCE-8291-BD57-7276-AA39C754673C}"/>
          </ac:grpSpMkLst>
        </pc:grpChg>
        <pc:grpChg chg="del mod">
          <ac:chgData name="Vernekar, Nimisha Satyaprasad" userId="afc948a4-fe9b-4771-b6ca-63459e69b678" providerId="ADAL" clId="{BD60C313-C336-0344-9CFA-C519B16A81C5}" dt="2024-09-20T23:16:11.859" v="1973"/>
          <ac:grpSpMkLst>
            <pc:docMk/>
            <pc:sldMk cId="1073985011" sldId="273"/>
            <ac:grpSpMk id="54" creationId="{B74BBFD3-D7C4-B9E5-C6A2-CFEB9A70DD90}"/>
          </ac:grpSpMkLst>
        </pc:grpChg>
        <pc:grpChg chg="del mod">
          <ac:chgData name="Vernekar, Nimisha Satyaprasad" userId="afc948a4-fe9b-4771-b6ca-63459e69b678" providerId="ADAL" clId="{BD60C313-C336-0344-9CFA-C519B16A81C5}" dt="2024-09-20T23:16:11.859" v="1973"/>
          <ac:grpSpMkLst>
            <pc:docMk/>
            <pc:sldMk cId="1073985011" sldId="273"/>
            <ac:grpSpMk id="56" creationId="{6F9393CF-1DED-B637-A267-FAABB20FF3C3}"/>
          </ac:grpSpMkLst>
        </pc:grpChg>
        <pc:grpChg chg="del mod">
          <ac:chgData name="Vernekar, Nimisha Satyaprasad" userId="afc948a4-fe9b-4771-b6ca-63459e69b678" providerId="ADAL" clId="{BD60C313-C336-0344-9CFA-C519B16A81C5}" dt="2024-09-21T22:10:06.137" v="4389"/>
          <ac:grpSpMkLst>
            <pc:docMk/>
            <pc:sldMk cId="1073985011" sldId="273"/>
            <ac:grpSpMk id="57" creationId="{D8A25CAB-E088-7FF0-D785-425CC7BC5697}"/>
          </ac:grpSpMkLst>
        </pc:grpChg>
        <pc:grpChg chg="del mod">
          <ac:chgData name="Vernekar, Nimisha Satyaprasad" userId="afc948a4-fe9b-4771-b6ca-63459e69b678" providerId="ADAL" clId="{BD60C313-C336-0344-9CFA-C519B16A81C5}" dt="2024-09-20T23:17:31.082" v="1990"/>
          <ac:grpSpMkLst>
            <pc:docMk/>
            <pc:sldMk cId="1073985011" sldId="273"/>
            <ac:grpSpMk id="66" creationId="{5F0108F5-1FC7-226C-623D-203C0E877E6C}"/>
          </ac:grpSpMkLst>
        </pc:grpChg>
        <pc:grpChg chg="del mod">
          <ac:chgData name="Vernekar, Nimisha Satyaprasad" userId="afc948a4-fe9b-4771-b6ca-63459e69b678" providerId="ADAL" clId="{BD60C313-C336-0344-9CFA-C519B16A81C5}" dt="2024-09-20T23:17:31.847" v="1992"/>
          <ac:grpSpMkLst>
            <pc:docMk/>
            <pc:sldMk cId="1073985011" sldId="273"/>
            <ac:grpSpMk id="67" creationId="{1505276B-A4D0-C162-0F8F-468F156D7B34}"/>
          </ac:grpSpMkLst>
        </pc:grpChg>
        <pc:grpChg chg="del mod">
          <ac:chgData name="Vernekar, Nimisha Satyaprasad" userId="afc948a4-fe9b-4771-b6ca-63459e69b678" providerId="ADAL" clId="{BD60C313-C336-0344-9CFA-C519B16A81C5}" dt="2024-09-20T23:17:31.847" v="1992"/>
          <ac:grpSpMkLst>
            <pc:docMk/>
            <pc:sldMk cId="1073985011" sldId="273"/>
            <ac:grpSpMk id="69" creationId="{73B606C8-A18B-A29E-784C-B853394A4A6B}"/>
          </ac:grpSpMkLst>
        </pc:grpChg>
        <pc:grpChg chg="del mod">
          <ac:chgData name="Vernekar, Nimisha Satyaprasad" userId="afc948a4-fe9b-4771-b6ca-63459e69b678" providerId="ADAL" clId="{BD60C313-C336-0344-9CFA-C519B16A81C5}" dt="2024-09-21T22:09:46.838" v="4378"/>
          <ac:grpSpMkLst>
            <pc:docMk/>
            <pc:sldMk cId="1073985011" sldId="273"/>
            <ac:grpSpMk id="70" creationId="{2B6078B1-8276-DA68-8423-837BC4E07F30}"/>
          </ac:grpSpMkLst>
        </pc:grpChg>
        <pc:picChg chg="add mod">
          <ac:chgData name="Vernekar, Nimisha Satyaprasad" userId="afc948a4-fe9b-4771-b6ca-63459e69b678" providerId="ADAL" clId="{BD60C313-C336-0344-9CFA-C519B16A81C5}" dt="2024-09-21T02:25:08.455" v="2382" actId="1076"/>
          <ac:picMkLst>
            <pc:docMk/>
            <pc:sldMk cId="1073985011" sldId="273"/>
            <ac:picMk id="14" creationId="{9B9DD623-A0C3-FA87-CEDB-393850A185CF}"/>
          </ac:picMkLst>
        </pc:picChg>
        <pc:picChg chg="add mod modCrop">
          <ac:chgData name="Vernekar, Nimisha Satyaprasad" userId="afc948a4-fe9b-4771-b6ca-63459e69b678" providerId="ADAL" clId="{BD60C313-C336-0344-9CFA-C519B16A81C5}" dt="2024-09-21T22:10:16.171" v="4391" actId="1076"/>
          <ac:picMkLst>
            <pc:docMk/>
            <pc:sldMk cId="1073985011" sldId="273"/>
            <ac:picMk id="16" creationId="{6E5DB5B4-2931-C733-AF23-ADB591611801}"/>
          </ac:picMkLst>
        </pc:picChg>
        <pc:picChg chg="add mod modCrop">
          <ac:chgData name="Vernekar, Nimisha Satyaprasad" userId="afc948a4-fe9b-4771-b6ca-63459e69b678" providerId="ADAL" clId="{BD60C313-C336-0344-9CFA-C519B16A81C5}" dt="2024-09-21T22:10:19.873" v="4392" actId="1076"/>
          <ac:picMkLst>
            <pc:docMk/>
            <pc:sldMk cId="1073985011" sldId="273"/>
            <ac:picMk id="39" creationId="{BEA52671-A3F5-2202-93FC-5F4C5FE96B35}"/>
          </ac:picMkLst>
        </pc:picChg>
        <pc:picChg chg="add mod modCrop">
          <ac:chgData name="Vernekar, Nimisha Satyaprasad" userId="afc948a4-fe9b-4771-b6ca-63459e69b678" providerId="ADAL" clId="{BD60C313-C336-0344-9CFA-C519B16A81C5}" dt="2024-09-21T22:10:23.858" v="4393" actId="1076"/>
          <ac:picMkLst>
            <pc:docMk/>
            <pc:sldMk cId="1073985011" sldId="273"/>
            <ac:picMk id="59" creationId="{57FCE857-C034-8CFF-CF51-9859C8ABEE6F}"/>
          </ac:picMkLst>
        </pc:picChg>
        <pc:picChg chg="add del mod">
          <ac:chgData name="Vernekar, Nimisha Satyaprasad" userId="afc948a4-fe9b-4771-b6ca-63459e69b678" providerId="ADAL" clId="{BD60C313-C336-0344-9CFA-C519B16A81C5}" dt="2024-09-20T23:21:55.444" v="2064" actId="21"/>
          <ac:picMkLst>
            <pc:docMk/>
            <pc:sldMk cId="1073985011" sldId="273"/>
            <ac:picMk id="72" creationId="{BB6D197F-C135-8022-B5C3-6FE89494D049}"/>
          </ac:picMkLst>
        </pc:picChg>
        <pc:inkChg chg="add del">
          <ac:chgData name="Vernekar, Nimisha Satyaprasad" userId="afc948a4-fe9b-4771-b6ca-63459e69b678" providerId="ADAL" clId="{BD60C313-C336-0344-9CFA-C519B16A81C5}" dt="2024-09-20T23:08:00.875" v="1932" actId="9405"/>
          <ac:inkMkLst>
            <pc:docMk/>
            <pc:sldMk cId="1073985011" sldId="273"/>
            <ac:inkMk id="17" creationId="{948898A1-D3C0-B7A1-F94F-20DAF07CCACC}"/>
          </ac:inkMkLst>
        </pc:inkChg>
        <pc:inkChg chg="add del mod">
          <ac:chgData name="Vernekar, Nimisha Satyaprasad" userId="afc948a4-fe9b-4771-b6ca-63459e69b678" providerId="ADAL" clId="{BD60C313-C336-0344-9CFA-C519B16A81C5}" dt="2024-09-20T23:08:37.330" v="1942"/>
          <ac:inkMkLst>
            <pc:docMk/>
            <pc:sldMk cId="1073985011" sldId="273"/>
            <ac:inkMk id="18" creationId="{A9C8F33F-0670-99FA-DC44-AC0DFECD95F3}"/>
          </ac:inkMkLst>
        </pc:inkChg>
        <pc:inkChg chg="add del mod">
          <ac:chgData name="Vernekar, Nimisha Satyaprasad" userId="afc948a4-fe9b-4771-b6ca-63459e69b678" providerId="ADAL" clId="{BD60C313-C336-0344-9CFA-C519B16A81C5}" dt="2024-09-20T23:08:37.329" v="1941"/>
          <ac:inkMkLst>
            <pc:docMk/>
            <pc:sldMk cId="1073985011" sldId="273"/>
            <ac:inkMk id="19" creationId="{26203870-F2BA-05D3-4047-BAE0484EB969}"/>
          </ac:inkMkLst>
        </pc:inkChg>
        <pc:inkChg chg="add del mod">
          <ac:chgData name="Vernekar, Nimisha Satyaprasad" userId="afc948a4-fe9b-4771-b6ca-63459e69b678" providerId="ADAL" clId="{BD60C313-C336-0344-9CFA-C519B16A81C5}" dt="2024-09-20T23:08:37.331" v="1944"/>
          <ac:inkMkLst>
            <pc:docMk/>
            <pc:sldMk cId="1073985011" sldId="273"/>
            <ac:inkMk id="20" creationId="{D9A58612-DE50-A62F-3B9E-6BEB631DC29F}"/>
          </ac:inkMkLst>
        </pc:inkChg>
        <pc:inkChg chg="add del mod">
          <ac:chgData name="Vernekar, Nimisha Satyaprasad" userId="afc948a4-fe9b-4771-b6ca-63459e69b678" providerId="ADAL" clId="{BD60C313-C336-0344-9CFA-C519B16A81C5}" dt="2024-09-20T23:08:37.330" v="1943"/>
          <ac:inkMkLst>
            <pc:docMk/>
            <pc:sldMk cId="1073985011" sldId="273"/>
            <ac:inkMk id="23" creationId="{11738325-A4CC-4767-8D98-75CB1969A0B4}"/>
          </ac:inkMkLst>
        </pc:inkChg>
        <pc:inkChg chg="add del mod">
          <ac:chgData name="Vernekar, Nimisha Satyaprasad" userId="afc948a4-fe9b-4771-b6ca-63459e69b678" providerId="ADAL" clId="{BD60C313-C336-0344-9CFA-C519B16A81C5}" dt="2024-09-20T23:08:37.328" v="1940"/>
          <ac:inkMkLst>
            <pc:docMk/>
            <pc:sldMk cId="1073985011" sldId="273"/>
            <ac:inkMk id="24" creationId="{7635B0EE-1C6C-B7B9-3EA1-3E316B7CAEDC}"/>
          </ac:inkMkLst>
        </pc:inkChg>
        <pc:inkChg chg="add del mod">
          <ac:chgData name="Vernekar, Nimisha Satyaprasad" userId="afc948a4-fe9b-4771-b6ca-63459e69b678" providerId="ADAL" clId="{BD60C313-C336-0344-9CFA-C519B16A81C5}" dt="2024-09-21T22:09:46.836" v="4374"/>
          <ac:inkMkLst>
            <pc:docMk/>
            <pc:sldMk cId="1073985011" sldId="273"/>
            <ac:inkMk id="27" creationId="{76D4E049-772A-8D9E-FE3B-43D3F0AAB269}"/>
          </ac:inkMkLst>
        </pc:inkChg>
        <pc:inkChg chg="add del mod">
          <ac:chgData name="Vernekar, Nimisha Satyaprasad" userId="afc948a4-fe9b-4771-b6ca-63459e69b678" providerId="ADAL" clId="{BD60C313-C336-0344-9CFA-C519B16A81C5}" dt="2024-09-21T22:09:46.833" v="4370"/>
          <ac:inkMkLst>
            <pc:docMk/>
            <pc:sldMk cId="1073985011" sldId="273"/>
            <ac:inkMk id="28" creationId="{8B054DD6-C53A-234C-B454-3DCFE269E7A7}"/>
          </ac:inkMkLst>
        </pc:inkChg>
        <pc:inkChg chg="add del mod">
          <ac:chgData name="Vernekar, Nimisha Satyaprasad" userId="afc948a4-fe9b-4771-b6ca-63459e69b678" providerId="ADAL" clId="{BD60C313-C336-0344-9CFA-C519B16A81C5}" dt="2024-09-21T22:09:46.836" v="4373"/>
          <ac:inkMkLst>
            <pc:docMk/>
            <pc:sldMk cId="1073985011" sldId="273"/>
            <ac:inkMk id="29" creationId="{7AB50F1C-7CD7-4D2A-ACBF-16E9344037A6}"/>
          </ac:inkMkLst>
        </pc:inkChg>
        <pc:inkChg chg="add del mod">
          <ac:chgData name="Vernekar, Nimisha Satyaprasad" userId="afc948a4-fe9b-4771-b6ca-63459e69b678" providerId="ADAL" clId="{BD60C313-C336-0344-9CFA-C519B16A81C5}" dt="2024-09-20T23:09:23.493" v="1950"/>
          <ac:inkMkLst>
            <pc:docMk/>
            <pc:sldMk cId="1073985011" sldId="273"/>
            <ac:inkMk id="30" creationId="{582F9F7A-D450-4A45-1EF8-AC293251D38D}"/>
          </ac:inkMkLst>
        </pc:inkChg>
        <pc:inkChg chg="add del">
          <ac:chgData name="Vernekar, Nimisha Satyaprasad" userId="afc948a4-fe9b-4771-b6ca-63459e69b678" providerId="ADAL" clId="{BD60C313-C336-0344-9CFA-C519B16A81C5}" dt="2024-09-21T22:09:46.837" v="4377"/>
          <ac:inkMkLst>
            <pc:docMk/>
            <pc:sldMk cId="1073985011" sldId="273"/>
            <ac:inkMk id="37" creationId="{1C986F22-3D8C-06CC-82F0-9DA3EA1BF3A6}"/>
          </ac:inkMkLst>
        </pc:inkChg>
        <pc:inkChg chg="add del mod">
          <ac:chgData name="Vernekar, Nimisha Satyaprasad" userId="afc948a4-fe9b-4771-b6ca-63459e69b678" providerId="ADAL" clId="{BD60C313-C336-0344-9CFA-C519B16A81C5}" dt="2024-09-21T22:10:04.927" v="4388"/>
          <ac:inkMkLst>
            <pc:docMk/>
            <pc:sldMk cId="1073985011" sldId="273"/>
            <ac:inkMk id="40" creationId="{436E638A-98FA-DDC1-EA62-5F19AAD552B0}"/>
          </ac:inkMkLst>
        </pc:inkChg>
        <pc:inkChg chg="add del mod">
          <ac:chgData name="Vernekar, Nimisha Satyaprasad" userId="afc948a4-fe9b-4771-b6ca-63459e69b678" providerId="ADAL" clId="{BD60C313-C336-0344-9CFA-C519B16A81C5}" dt="2024-09-21T22:10:04.925" v="4385"/>
          <ac:inkMkLst>
            <pc:docMk/>
            <pc:sldMk cId="1073985011" sldId="273"/>
            <ac:inkMk id="41" creationId="{E09A0357-59D5-8ED8-89C7-DDD52E1819A3}"/>
          </ac:inkMkLst>
        </pc:inkChg>
        <pc:inkChg chg="add del mod">
          <ac:chgData name="Vernekar, Nimisha Satyaprasad" userId="afc948a4-fe9b-4771-b6ca-63459e69b678" providerId="ADAL" clId="{BD60C313-C336-0344-9CFA-C519B16A81C5}" dt="2024-09-21T22:10:04.924" v="4383"/>
          <ac:inkMkLst>
            <pc:docMk/>
            <pc:sldMk cId="1073985011" sldId="273"/>
            <ac:inkMk id="42" creationId="{FE879DB7-BCF8-5FAA-EE06-315D64B1E6A0}"/>
          </ac:inkMkLst>
        </pc:inkChg>
        <pc:inkChg chg="add del mod">
          <ac:chgData name="Vernekar, Nimisha Satyaprasad" userId="afc948a4-fe9b-4771-b6ca-63459e69b678" providerId="ADAL" clId="{BD60C313-C336-0344-9CFA-C519B16A81C5}" dt="2024-09-21T22:10:04.925" v="4386"/>
          <ac:inkMkLst>
            <pc:docMk/>
            <pc:sldMk cId="1073985011" sldId="273"/>
            <ac:inkMk id="43" creationId="{06F28FBF-4EA6-952E-2E5F-122EEB83631A}"/>
          </ac:inkMkLst>
        </pc:inkChg>
        <pc:inkChg chg="add del mod">
          <ac:chgData name="Vernekar, Nimisha Satyaprasad" userId="afc948a4-fe9b-4771-b6ca-63459e69b678" providerId="ADAL" clId="{BD60C313-C336-0344-9CFA-C519B16A81C5}" dt="2024-09-21T22:10:04.926" v="4387"/>
          <ac:inkMkLst>
            <pc:docMk/>
            <pc:sldMk cId="1073985011" sldId="273"/>
            <ac:inkMk id="46" creationId="{7710AF8E-FDE5-057B-0605-6A71787971F1}"/>
          </ac:inkMkLst>
        </pc:inkChg>
        <pc:inkChg chg="add del mod">
          <ac:chgData name="Vernekar, Nimisha Satyaprasad" userId="afc948a4-fe9b-4771-b6ca-63459e69b678" providerId="ADAL" clId="{BD60C313-C336-0344-9CFA-C519B16A81C5}" dt="2024-09-21T22:10:04.924" v="4384"/>
          <ac:inkMkLst>
            <pc:docMk/>
            <pc:sldMk cId="1073985011" sldId="273"/>
            <ac:inkMk id="49" creationId="{744CAC7B-3F18-7ADB-1CEE-E3FC67B929C7}"/>
          </ac:inkMkLst>
        </pc:inkChg>
        <pc:inkChg chg="add del mod">
          <ac:chgData name="Vernekar, Nimisha Satyaprasad" userId="afc948a4-fe9b-4771-b6ca-63459e69b678" providerId="ADAL" clId="{BD60C313-C336-0344-9CFA-C519B16A81C5}" dt="2024-09-21T22:10:06.137" v="4389"/>
          <ac:inkMkLst>
            <pc:docMk/>
            <pc:sldMk cId="1073985011" sldId="273"/>
            <ac:inkMk id="52" creationId="{05D01D0C-3F13-94E4-F150-14BA76E440C2}"/>
          </ac:inkMkLst>
        </pc:inkChg>
        <pc:inkChg chg="add del mod">
          <ac:chgData name="Vernekar, Nimisha Satyaprasad" userId="afc948a4-fe9b-4771-b6ca-63459e69b678" providerId="ADAL" clId="{BD60C313-C336-0344-9CFA-C519B16A81C5}" dt="2024-09-21T22:10:06.139" v="4390"/>
          <ac:inkMkLst>
            <pc:docMk/>
            <pc:sldMk cId="1073985011" sldId="273"/>
            <ac:inkMk id="55" creationId="{9685A8A5-30F7-3C90-BF21-B37868024A42}"/>
          </ac:inkMkLst>
        </pc:inkChg>
        <pc:inkChg chg="add del mod">
          <ac:chgData name="Vernekar, Nimisha Satyaprasad" userId="afc948a4-fe9b-4771-b6ca-63459e69b678" providerId="ADAL" clId="{BD60C313-C336-0344-9CFA-C519B16A81C5}" dt="2024-09-21T22:09:46.837" v="4376"/>
          <ac:inkMkLst>
            <pc:docMk/>
            <pc:sldMk cId="1073985011" sldId="273"/>
            <ac:inkMk id="61" creationId="{CFAC7C87-7A8F-F236-B5DC-18EE30B70C09}"/>
          </ac:inkMkLst>
        </pc:inkChg>
        <pc:inkChg chg="add del mod">
          <ac:chgData name="Vernekar, Nimisha Satyaprasad" userId="afc948a4-fe9b-4771-b6ca-63459e69b678" providerId="ADAL" clId="{BD60C313-C336-0344-9CFA-C519B16A81C5}" dt="2024-09-21T22:09:46.838" v="4378"/>
          <ac:inkMkLst>
            <pc:docMk/>
            <pc:sldMk cId="1073985011" sldId="273"/>
            <ac:inkMk id="62" creationId="{7F372D40-384F-2D13-9754-CCECCD310086}"/>
          </ac:inkMkLst>
        </pc:inkChg>
        <pc:inkChg chg="add del mod">
          <ac:chgData name="Vernekar, Nimisha Satyaprasad" userId="afc948a4-fe9b-4771-b6ca-63459e69b678" providerId="ADAL" clId="{BD60C313-C336-0344-9CFA-C519B16A81C5}" dt="2024-09-21T22:09:46.834" v="4371"/>
          <ac:inkMkLst>
            <pc:docMk/>
            <pc:sldMk cId="1073985011" sldId="273"/>
            <ac:inkMk id="63" creationId="{2647A6B2-BCB1-217A-E488-FE7F64AF023A}"/>
          </ac:inkMkLst>
        </pc:inkChg>
        <pc:inkChg chg="add del mod">
          <ac:chgData name="Vernekar, Nimisha Satyaprasad" userId="afc948a4-fe9b-4771-b6ca-63459e69b678" providerId="ADAL" clId="{BD60C313-C336-0344-9CFA-C519B16A81C5}" dt="2024-09-21T22:09:46.838" v="4379"/>
          <ac:inkMkLst>
            <pc:docMk/>
            <pc:sldMk cId="1073985011" sldId="273"/>
            <ac:inkMk id="64" creationId="{C18305FC-FF60-30BF-4865-A5828628CFBD}"/>
          </ac:inkMkLst>
        </pc:inkChg>
        <pc:inkChg chg="add del mod">
          <ac:chgData name="Vernekar, Nimisha Satyaprasad" userId="afc948a4-fe9b-4771-b6ca-63459e69b678" providerId="ADAL" clId="{BD60C313-C336-0344-9CFA-C519B16A81C5}" dt="2024-09-21T22:09:46.836" v="4372"/>
          <ac:inkMkLst>
            <pc:docMk/>
            <pc:sldMk cId="1073985011" sldId="273"/>
            <ac:inkMk id="65" creationId="{3F4B95BA-8CFB-C4A2-086B-45DAC09CB37D}"/>
          </ac:inkMkLst>
        </pc:inkChg>
        <pc:inkChg chg="add del mod">
          <ac:chgData name="Vernekar, Nimisha Satyaprasad" userId="afc948a4-fe9b-4771-b6ca-63459e69b678" providerId="ADAL" clId="{BD60C313-C336-0344-9CFA-C519B16A81C5}" dt="2024-09-21T22:09:46.837" v="4375"/>
          <ac:inkMkLst>
            <pc:docMk/>
            <pc:sldMk cId="1073985011" sldId="273"/>
            <ac:inkMk id="68" creationId="{30F2F4BB-4A15-8BB9-AB92-DB1841C1A28F}"/>
          </ac:inkMkLst>
        </pc:inkChg>
      </pc:sldChg>
      <pc:sldChg chg="addSp delSp modSp add del mod setBg">
        <pc:chgData name="Vernekar, Nimisha Satyaprasad" userId="afc948a4-fe9b-4771-b6ca-63459e69b678" providerId="ADAL" clId="{BD60C313-C336-0344-9CFA-C519B16A81C5}" dt="2024-09-21T21:46:02.630" v="4132" actId="2696"/>
        <pc:sldMkLst>
          <pc:docMk/>
          <pc:sldMk cId="3510907183" sldId="274"/>
        </pc:sldMkLst>
        <pc:spChg chg="mod ord">
          <ac:chgData name="Vernekar, Nimisha Satyaprasad" userId="afc948a4-fe9b-4771-b6ca-63459e69b678" providerId="ADAL" clId="{BD60C313-C336-0344-9CFA-C519B16A81C5}" dt="2024-09-17T23:22:57.842" v="681" actId="26606"/>
          <ac:spMkLst>
            <pc:docMk/>
            <pc:sldMk cId="3510907183" sldId="274"/>
            <ac:spMk id="2" creationId="{17A529FC-218B-6DD0-FF55-94FFA00F9587}"/>
          </ac:spMkLst>
        </pc:spChg>
        <pc:spChg chg="mod ord">
          <ac:chgData name="Vernekar, Nimisha Satyaprasad" userId="afc948a4-fe9b-4771-b6ca-63459e69b678" providerId="ADAL" clId="{BD60C313-C336-0344-9CFA-C519B16A81C5}" dt="2024-09-17T23:22:57.842" v="681" actId="26606"/>
          <ac:spMkLst>
            <pc:docMk/>
            <pc:sldMk cId="3510907183" sldId="274"/>
            <ac:spMk id="3" creationId="{4B62E601-3119-D50B-7FBB-920423F0ECEA}"/>
          </ac:spMkLst>
        </pc:spChg>
        <pc:spChg chg="mod">
          <ac:chgData name="Vernekar, Nimisha Satyaprasad" userId="afc948a4-fe9b-4771-b6ca-63459e69b678" providerId="ADAL" clId="{BD60C313-C336-0344-9CFA-C519B16A81C5}" dt="2024-09-21T18:30:54.525" v="3285" actId="113"/>
          <ac:spMkLst>
            <pc:docMk/>
            <pc:sldMk cId="3510907183" sldId="274"/>
            <ac:spMk id="4" creationId="{69D863D9-BAB2-5A7E-AF15-0245C009D475}"/>
          </ac:spMkLst>
        </pc:spChg>
        <pc:spChg chg="del">
          <ac:chgData name="Vernekar, Nimisha Satyaprasad" userId="afc948a4-fe9b-4771-b6ca-63459e69b678" providerId="ADAL" clId="{BD60C313-C336-0344-9CFA-C519B16A81C5}" dt="2024-09-17T23:22:57.842" v="681" actId="26606"/>
          <ac:spMkLst>
            <pc:docMk/>
            <pc:sldMk cId="3510907183" sldId="274"/>
            <ac:spMk id="25" creationId="{FF93924A-10DF-4647-8C7A-115C0175774D}"/>
          </ac:spMkLst>
        </pc:spChg>
        <pc:spChg chg="add">
          <ac:chgData name="Vernekar, Nimisha Satyaprasad" userId="afc948a4-fe9b-4771-b6ca-63459e69b678" providerId="ADAL" clId="{BD60C313-C336-0344-9CFA-C519B16A81C5}" dt="2024-09-17T23:22:57.842" v="681" actId="26606"/>
          <ac:spMkLst>
            <pc:docMk/>
            <pc:sldMk cId="3510907183" sldId="274"/>
            <ac:spMk id="30" creationId="{33E72FA3-BD00-444A-AD9B-E6C3D069CDE3}"/>
          </ac:spMkLst>
        </pc:spChg>
        <pc:picChg chg="add mod modCrop">
          <ac:chgData name="Vernekar, Nimisha Satyaprasad" userId="afc948a4-fe9b-4771-b6ca-63459e69b678" providerId="ADAL" clId="{BD60C313-C336-0344-9CFA-C519B16A81C5}" dt="2024-09-21T03:03:01.077" v="2621" actId="1076"/>
          <ac:picMkLst>
            <pc:docMk/>
            <pc:sldMk cId="3510907183" sldId="274"/>
            <ac:picMk id="6" creationId="{47DA1CB8-4889-7CDA-07B1-ADDCEC2BE651}"/>
          </ac:picMkLst>
        </pc:picChg>
        <pc:picChg chg="add mod modCrop">
          <ac:chgData name="Vernekar, Nimisha Satyaprasad" userId="afc948a4-fe9b-4771-b6ca-63459e69b678" providerId="ADAL" clId="{BD60C313-C336-0344-9CFA-C519B16A81C5}" dt="2024-09-21T03:02:24.772" v="2616" actId="1076"/>
          <ac:picMkLst>
            <pc:docMk/>
            <pc:sldMk cId="3510907183" sldId="274"/>
            <ac:picMk id="8" creationId="{AAB552D3-9B0A-4305-7C80-E6C55963F1EF}"/>
          </ac:picMkLst>
        </pc:picChg>
        <pc:picChg chg="add mod modCrop">
          <ac:chgData name="Vernekar, Nimisha Satyaprasad" userId="afc948a4-fe9b-4771-b6ca-63459e69b678" providerId="ADAL" clId="{BD60C313-C336-0344-9CFA-C519B16A81C5}" dt="2024-09-21T03:00:57.984" v="2598" actId="14100"/>
          <ac:picMkLst>
            <pc:docMk/>
            <pc:sldMk cId="3510907183" sldId="274"/>
            <ac:picMk id="10" creationId="{9FDCBCB2-2983-BAE6-10C7-8461993E4683}"/>
          </ac:picMkLst>
        </pc:picChg>
        <pc:picChg chg="add del mod modCrop">
          <ac:chgData name="Vernekar, Nimisha Satyaprasad" userId="afc948a4-fe9b-4771-b6ca-63459e69b678" providerId="ADAL" clId="{BD60C313-C336-0344-9CFA-C519B16A81C5}" dt="2024-09-21T20:09:35.920" v="3657" actId="478"/>
          <ac:picMkLst>
            <pc:docMk/>
            <pc:sldMk cId="3510907183" sldId="274"/>
            <ac:picMk id="12" creationId="{DA5014B3-947D-A0E3-0C45-61DF8C7A6469}"/>
          </ac:picMkLst>
        </pc:picChg>
        <pc:picChg chg="add mod ord modCrop">
          <ac:chgData name="Vernekar, Nimisha Satyaprasad" userId="afc948a4-fe9b-4771-b6ca-63459e69b678" providerId="ADAL" clId="{BD60C313-C336-0344-9CFA-C519B16A81C5}" dt="2024-09-21T03:02:18.566" v="2614" actId="1076"/>
          <ac:picMkLst>
            <pc:docMk/>
            <pc:sldMk cId="3510907183" sldId="274"/>
            <ac:picMk id="14" creationId="{6FCF4F42-930E-F600-E4B2-7E9548F89EA6}"/>
          </ac:picMkLst>
        </pc:picChg>
        <pc:picChg chg="add mod modCrop">
          <ac:chgData name="Vernekar, Nimisha Satyaprasad" userId="afc948a4-fe9b-4771-b6ca-63459e69b678" providerId="ADAL" clId="{BD60C313-C336-0344-9CFA-C519B16A81C5}" dt="2024-09-21T03:02:48.112" v="2619" actId="14100"/>
          <ac:picMkLst>
            <pc:docMk/>
            <pc:sldMk cId="3510907183" sldId="274"/>
            <ac:picMk id="16" creationId="{3E5ED6F9-41EE-3961-30FA-5034D96519E9}"/>
          </ac:picMkLst>
        </pc:picChg>
        <pc:picChg chg="del">
          <ac:chgData name="Vernekar, Nimisha Satyaprasad" userId="afc948a4-fe9b-4771-b6ca-63459e69b678" providerId="ADAL" clId="{BD60C313-C336-0344-9CFA-C519B16A81C5}" dt="2024-09-17T23:22:09.139" v="637" actId="478"/>
          <ac:picMkLst>
            <pc:docMk/>
            <pc:sldMk cId="3510907183" sldId="274"/>
            <ac:picMk id="20" creationId="{60A5FBA5-8557-FA91-0E70-F2777B8366CB}"/>
          </ac:picMkLst>
        </pc:picChg>
        <pc:picChg chg="del">
          <ac:chgData name="Vernekar, Nimisha Satyaprasad" userId="afc948a4-fe9b-4771-b6ca-63459e69b678" providerId="ADAL" clId="{BD60C313-C336-0344-9CFA-C519B16A81C5}" dt="2024-09-17T23:22:09.139" v="637" actId="478"/>
          <ac:picMkLst>
            <pc:docMk/>
            <pc:sldMk cId="3510907183" sldId="274"/>
            <ac:picMk id="24" creationId="{14A10816-E099-6989-16F8-15AA7C3866F0}"/>
          </ac:picMkLst>
        </pc:picChg>
        <pc:picChg chg="del">
          <ac:chgData name="Vernekar, Nimisha Satyaprasad" userId="afc948a4-fe9b-4771-b6ca-63459e69b678" providerId="ADAL" clId="{BD60C313-C336-0344-9CFA-C519B16A81C5}" dt="2024-09-17T23:22:09.139" v="637" actId="478"/>
          <ac:picMkLst>
            <pc:docMk/>
            <pc:sldMk cId="3510907183" sldId="274"/>
            <ac:picMk id="27" creationId="{634D0850-BA54-240B-1F45-6ABC963E1AAC}"/>
          </ac:picMkLst>
        </pc:picChg>
        <pc:picChg chg="del">
          <ac:chgData name="Vernekar, Nimisha Satyaprasad" userId="afc948a4-fe9b-4771-b6ca-63459e69b678" providerId="ADAL" clId="{BD60C313-C336-0344-9CFA-C519B16A81C5}" dt="2024-09-17T23:22:09.139" v="637" actId="478"/>
          <ac:picMkLst>
            <pc:docMk/>
            <pc:sldMk cId="3510907183" sldId="274"/>
            <ac:picMk id="29" creationId="{FA1F9A1E-A3E5-3DDC-3610-3B3C1CB45318}"/>
          </ac:picMkLst>
        </pc:picChg>
        <pc:picChg chg="del">
          <ac:chgData name="Vernekar, Nimisha Satyaprasad" userId="afc948a4-fe9b-4771-b6ca-63459e69b678" providerId="ADAL" clId="{BD60C313-C336-0344-9CFA-C519B16A81C5}" dt="2024-09-17T23:22:09.139" v="637" actId="478"/>
          <ac:picMkLst>
            <pc:docMk/>
            <pc:sldMk cId="3510907183" sldId="274"/>
            <ac:picMk id="31" creationId="{5EB83460-8E42-C792-E5C1-C0A364D1F38F}"/>
          </ac:picMkLst>
        </pc:picChg>
        <pc:picChg chg="del">
          <ac:chgData name="Vernekar, Nimisha Satyaprasad" userId="afc948a4-fe9b-4771-b6ca-63459e69b678" providerId="ADAL" clId="{BD60C313-C336-0344-9CFA-C519B16A81C5}" dt="2024-09-17T23:22:09.139" v="637" actId="478"/>
          <ac:picMkLst>
            <pc:docMk/>
            <pc:sldMk cId="3510907183" sldId="274"/>
            <ac:picMk id="33" creationId="{2BFEEEF2-9A54-1A18-6BBB-8CB048608469}"/>
          </ac:picMkLst>
        </pc:picChg>
      </pc:sldChg>
      <pc:sldChg chg="addSp delSp modSp add mod setBg modAnim delDesignElem modNotesTx">
        <pc:chgData name="Vernekar, Nimisha Satyaprasad" userId="afc948a4-fe9b-4771-b6ca-63459e69b678" providerId="ADAL" clId="{BD60C313-C336-0344-9CFA-C519B16A81C5}" dt="2024-09-23T20:35:27.362" v="6963" actId="20577"/>
        <pc:sldMkLst>
          <pc:docMk/>
          <pc:sldMk cId="3267334122" sldId="275"/>
        </pc:sldMkLst>
        <pc:spChg chg="mod ord">
          <ac:chgData name="Vernekar, Nimisha Satyaprasad" userId="afc948a4-fe9b-4771-b6ca-63459e69b678" providerId="ADAL" clId="{BD60C313-C336-0344-9CFA-C519B16A81C5}" dt="2024-09-22T00:10:26.425" v="5920"/>
          <ac:spMkLst>
            <pc:docMk/>
            <pc:sldMk cId="3267334122" sldId="275"/>
            <ac:spMk id="2" creationId="{17A529FC-218B-6DD0-FF55-94FFA00F9587}"/>
          </ac:spMkLst>
        </pc:spChg>
        <pc:spChg chg="mod ord">
          <ac:chgData name="Vernekar, Nimisha Satyaprasad" userId="afc948a4-fe9b-4771-b6ca-63459e69b678" providerId="ADAL" clId="{BD60C313-C336-0344-9CFA-C519B16A81C5}" dt="2024-09-22T00:10:26.491" v="5921" actId="27636"/>
          <ac:spMkLst>
            <pc:docMk/>
            <pc:sldMk cId="3267334122" sldId="275"/>
            <ac:spMk id="3" creationId="{4B62E601-3119-D50B-7FBB-920423F0ECEA}"/>
          </ac:spMkLst>
        </pc:spChg>
        <pc:spChg chg="mod">
          <ac:chgData name="Vernekar, Nimisha Satyaprasad" userId="afc948a4-fe9b-4771-b6ca-63459e69b678" providerId="ADAL" clId="{BD60C313-C336-0344-9CFA-C519B16A81C5}" dt="2024-09-21T21:59:36.199" v="4233" actId="20577"/>
          <ac:spMkLst>
            <pc:docMk/>
            <pc:sldMk cId="3267334122" sldId="275"/>
            <ac:spMk id="4" creationId="{69D863D9-BAB2-5A7E-AF15-0245C009D475}"/>
          </ac:spMkLst>
        </pc:spChg>
        <pc:spChg chg="add mod">
          <ac:chgData name="Vernekar, Nimisha Satyaprasad" userId="afc948a4-fe9b-4771-b6ca-63459e69b678" providerId="ADAL" clId="{BD60C313-C336-0344-9CFA-C519B16A81C5}" dt="2024-09-21T22:15:16.091" v="4431" actId="1076"/>
          <ac:spMkLst>
            <pc:docMk/>
            <pc:sldMk cId="3267334122" sldId="275"/>
            <ac:spMk id="21" creationId="{E9E81D60-D5C9-01DE-7063-38310977C4BF}"/>
          </ac:spMkLst>
        </pc:spChg>
        <pc:spChg chg="add del">
          <ac:chgData name="Vernekar, Nimisha Satyaprasad" userId="afc948a4-fe9b-4771-b6ca-63459e69b678" providerId="ADAL" clId="{BD60C313-C336-0344-9CFA-C519B16A81C5}" dt="2024-09-21T22:00:58.915" v="4248" actId="22"/>
          <ac:spMkLst>
            <pc:docMk/>
            <pc:sldMk cId="3267334122" sldId="275"/>
            <ac:spMk id="23" creationId="{0925829F-0389-EAC1-0B4E-698B84310BC2}"/>
          </ac:spMkLst>
        </pc:spChg>
        <pc:spChg chg="add mod">
          <ac:chgData name="Vernekar, Nimisha Satyaprasad" userId="afc948a4-fe9b-4771-b6ca-63459e69b678" providerId="ADAL" clId="{BD60C313-C336-0344-9CFA-C519B16A81C5}" dt="2024-09-21T22:15:16.091" v="4431" actId="1076"/>
          <ac:spMkLst>
            <pc:docMk/>
            <pc:sldMk cId="3267334122" sldId="275"/>
            <ac:spMk id="24" creationId="{964E4409-8002-B2B9-F4DA-0D6AA0813E05}"/>
          </ac:spMkLst>
        </pc:spChg>
        <pc:spChg chg="add mod">
          <ac:chgData name="Vernekar, Nimisha Satyaprasad" userId="afc948a4-fe9b-4771-b6ca-63459e69b678" providerId="ADAL" clId="{BD60C313-C336-0344-9CFA-C519B16A81C5}" dt="2024-09-21T22:15:29.109" v="4434" actId="1076"/>
          <ac:spMkLst>
            <pc:docMk/>
            <pc:sldMk cId="3267334122" sldId="275"/>
            <ac:spMk id="25" creationId="{493FB1F3-388E-646F-9198-4B07006A29DE}"/>
          </ac:spMkLst>
        </pc:spChg>
        <pc:spChg chg="add mod">
          <ac:chgData name="Vernekar, Nimisha Satyaprasad" userId="afc948a4-fe9b-4771-b6ca-63459e69b678" providerId="ADAL" clId="{BD60C313-C336-0344-9CFA-C519B16A81C5}" dt="2024-09-21T22:15:16.091" v="4431" actId="1076"/>
          <ac:spMkLst>
            <pc:docMk/>
            <pc:sldMk cId="3267334122" sldId="275"/>
            <ac:spMk id="26" creationId="{D7B64526-6659-B4EC-897C-D1A6C9C97A65}"/>
          </ac:spMkLst>
        </pc:spChg>
        <pc:spChg chg="add mod">
          <ac:chgData name="Vernekar, Nimisha Satyaprasad" userId="afc948a4-fe9b-4771-b6ca-63459e69b678" providerId="ADAL" clId="{BD60C313-C336-0344-9CFA-C519B16A81C5}" dt="2024-09-21T22:15:16.091" v="4431" actId="1076"/>
          <ac:spMkLst>
            <pc:docMk/>
            <pc:sldMk cId="3267334122" sldId="275"/>
            <ac:spMk id="27" creationId="{A66D9D9D-5A9C-3A9F-0ABE-70537D1521ED}"/>
          </ac:spMkLst>
        </pc:spChg>
        <pc:spChg chg="add mod">
          <ac:chgData name="Vernekar, Nimisha Satyaprasad" userId="afc948a4-fe9b-4771-b6ca-63459e69b678" providerId="ADAL" clId="{BD60C313-C336-0344-9CFA-C519B16A81C5}" dt="2024-09-21T22:15:26.493" v="4433" actId="1076"/>
          <ac:spMkLst>
            <pc:docMk/>
            <pc:sldMk cId="3267334122" sldId="275"/>
            <ac:spMk id="28" creationId="{4159F8F5-0E84-E94F-4FAF-3F626AF2CC09}"/>
          </ac:spMkLst>
        </pc:spChg>
        <pc:spChg chg="add del">
          <ac:chgData name="Vernekar, Nimisha Satyaprasad" userId="afc948a4-fe9b-4771-b6ca-63459e69b678" providerId="ADAL" clId="{BD60C313-C336-0344-9CFA-C519B16A81C5}" dt="2024-09-21T23:55:57.562" v="5846"/>
          <ac:spMkLst>
            <pc:docMk/>
            <pc:sldMk cId="3267334122" sldId="275"/>
            <ac:spMk id="30" creationId="{33E72FA3-BD00-444A-AD9B-E6C3D069CDE3}"/>
          </ac:spMkLst>
        </pc:spChg>
        <pc:spChg chg="add del">
          <ac:chgData name="Vernekar, Nimisha Satyaprasad" userId="afc948a4-fe9b-4771-b6ca-63459e69b678" providerId="ADAL" clId="{BD60C313-C336-0344-9CFA-C519B16A81C5}" dt="2024-09-17T23:28:06.960" v="782" actId="26606"/>
          <ac:spMkLst>
            <pc:docMk/>
            <pc:sldMk cId="3267334122" sldId="275"/>
            <ac:spMk id="35" creationId="{E73BBE33-B533-4661-8A6A-6BD8D05EB19A}"/>
          </ac:spMkLst>
        </pc:spChg>
        <pc:picChg chg="del">
          <ac:chgData name="Vernekar, Nimisha Satyaprasad" userId="afc948a4-fe9b-4771-b6ca-63459e69b678" providerId="ADAL" clId="{BD60C313-C336-0344-9CFA-C519B16A81C5}" dt="2024-09-17T23:26:06.397" v="749" actId="478"/>
          <ac:picMkLst>
            <pc:docMk/>
            <pc:sldMk cId="3267334122" sldId="275"/>
            <ac:picMk id="6" creationId="{47DA1CB8-4889-7CDA-07B1-ADDCEC2BE651}"/>
          </ac:picMkLst>
        </pc:picChg>
        <pc:picChg chg="add mod ord">
          <ac:chgData name="Vernekar, Nimisha Satyaprasad" userId="afc948a4-fe9b-4771-b6ca-63459e69b678" providerId="ADAL" clId="{BD60C313-C336-0344-9CFA-C519B16A81C5}" dt="2024-09-21T22:13:52.376" v="4420" actId="1076"/>
          <ac:picMkLst>
            <pc:docMk/>
            <pc:sldMk cId="3267334122" sldId="275"/>
            <ac:picMk id="7" creationId="{9DF15CFB-201B-3B68-BDD1-D0D3903FCEAE}"/>
          </ac:picMkLst>
        </pc:picChg>
        <pc:picChg chg="del">
          <ac:chgData name="Vernekar, Nimisha Satyaprasad" userId="afc948a4-fe9b-4771-b6ca-63459e69b678" providerId="ADAL" clId="{BD60C313-C336-0344-9CFA-C519B16A81C5}" dt="2024-09-17T23:26:06.397" v="749" actId="478"/>
          <ac:picMkLst>
            <pc:docMk/>
            <pc:sldMk cId="3267334122" sldId="275"/>
            <ac:picMk id="8" creationId="{AAB552D3-9B0A-4305-7C80-E6C55963F1EF}"/>
          </ac:picMkLst>
        </pc:picChg>
        <pc:picChg chg="del">
          <ac:chgData name="Vernekar, Nimisha Satyaprasad" userId="afc948a4-fe9b-4771-b6ca-63459e69b678" providerId="ADAL" clId="{BD60C313-C336-0344-9CFA-C519B16A81C5}" dt="2024-09-17T23:26:06.397" v="749" actId="478"/>
          <ac:picMkLst>
            <pc:docMk/>
            <pc:sldMk cId="3267334122" sldId="275"/>
            <ac:picMk id="10" creationId="{9FDCBCB2-2983-BAE6-10C7-8461993E4683}"/>
          </ac:picMkLst>
        </pc:picChg>
        <pc:picChg chg="add del mod">
          <ac:chgData name="Vernekar, Nimisha Satyaprasad" userId="afc948a4-fe9b-4771-b6ca-63459e69b678" providerId="ADAL" clId="{BD60C313-C336-0344-9CFA-C519B16A81C5}" dt="2024-09-21T20:09:37.768" v="3658" actId="478"/>
          <ac:picMkLst>
            <pc:docMk/>
            <pc:sldMk cId="3267334122" sldId="275"/>
            <ac:picMk id="11" creationId="{F2328812-6A1F-3710-650E-0D12D4279A63}"/>
          </ac:picMkLst>
        </pc:picChg>
        <pc:picChg chg="del">
          <ac:chgData name="Vernekar, Nimisha Satyaprasad" userId="afc948a4-fe9b-4771-b6ca-63459e69b678" providerId="ADAL" clId="{BD60C313-C336-0344-9CFA-C519B16A81C5}" dt="2024-09-17T23:26:06.397" v="749" actId="478"/>
          <ac:picMkLst>
            <pc:docMk/>
            <pc:sldMk cId="3267334122" sldId="275"/>
            <ac:picMk id="12" creationId="{DA5014B3-947D-A0E3-0C45-61DF8C7A6469}"/>
          </ac:picMkLst>
        </pc:picChg>
        <pc:picChg chg="del">
          <ac:chgData name="Vernekar, Nimisha Satyaprasad" userId="afc948a4-fe9b-4771-b6ca-63459e69b678" providerId="ADAL" clId="{BD60C313-C336-0344-9CFA-C519B16A81C5}" dt="2024-09-17T23:26:06.397" v="749" actId="478"/>
          <ac:picMkLst>
            <pc:docMk/>
            <pc:sldMk cId="3267334122" sldId="275"/>
            <ac:picMk id="14" creationId="{6FCF4F42-930E-F600-E4B2-7E9548F89EA6}"/>
          </ac:picMkLst>
        </pc:picChg>
        <pc:picChg chg="add mod ord">
          <ac:chgData name="Vernekar, Nimisha Satyaprasad" userId="afc948a4-fe9b-4771-b6ca-63459e69b678" providerId="ADAL" clId="{BD60C313-C336-0344-9CFA-C519B16A81C5}" dt="2024-09-23T20:34:12.819" v="6939" actId="1076"/>
          <ac:picMkLst>
            <pc:docMk/>
            <pc:sldMk cId="3267334122" sldId="275"/>
            <ac:picMk id="15" creationId="{1FFB9D7B-FDE3-242D-5395-549A6518684A}"/>
          </ac:picMkLst>
        </pc:picChg>
        <pc:picChg chg="del">
          <ac:chgData name="Vernekar, Nimisha Satyaprasad" userId="afc948a4-fe9b-4771-b6ca-63459e69b678" providerId="ADAL" clId="{BD60C313-C336-0344-9CFA-C519B16A81C5}" dt="2024-09-17T23:26:06.397" v="749" actId="478"/>
          <ac:picMkLst>
            <pc:docMk/>
            <pc:sldMk cId="3267334122" sldId="275"/>
            <ac:picMk id="16" creationId="{3E5ED6F9-41EE-3961-30FA-5034D96519E9}"/>
          </ac:picMkLst>
        </pc:picChg>
        <pc:picChg chg="add mod">
          <ac:chgData name="Vernekar, Nimisha Satyaprasad" userId="afc948a4-fe9b-4771-b6ca-63459e69b678" providerId="ADAL" clId="{BD60C313-C336-0344-9CFA-C519B16A81C5}" dt="2024-09-21T21:59:53.182" v="4237" actId="1076"/>
          <ac:picMkLst>
            <pc:docMk/>
            <pc:sldMk cId="3267334122" sldId="275"/>
            <ac:picMk id="18" creationId="{C5DE4B4F-4390-8FAE-1776-FB714D24CE21}"/>
          </ac:picMkLst>
        </pc:picChg>
        <pc:picChg chg="add mod ord">
          <ac:chgData name="Vernekar, Nimisha Satyaprasad" userId="afc948a4-fe9b-4771-b6ca-63459e69b678" providerId="ADAL" clId="{BD60C313-C336-0344-9CFA-C519B16A81C5}" dt="2024-09-21T21:59:43.029" v="4235" actId="1076"/>
          <ac:picMkLst>
            <pc:docMk/>
            <pc:sldMk cId="3267334122" sldId="275"/>
            <ac:picMk id="20" creationId="{D1A2D894-B4A6-48AC-E9B3-E25D81E95B2B}"/>
          </ac:picMkLst>
        </pc:picChg>
      </pc:sldChg>
      <pc:sldChg chg="addSp delSp modSp add mod ord setBg modAnim delDesignElem modNotesTx">
        <pc:chgData name="Vernekar, Nimisha Satyaprasad" userId="afc948a4-fe9b-4771-b6ca-63459e69b678" providerId="ADAL" clId="{BD60C313-C336-0344-9CFA-C519B16A81C5}" dt="2024-09-23T20:33:33.710" v="6935"/>
        <pc:sldMkLst>
          <pc:docMk/>
          <pc:sldMk cId="1991911143" sldId="276"/>
        </pc:sldMkLst>
        <pc:spChg chg="mod">
          <ac:chgData name="Vernekar, Nimisha Satyaprasad" userId="afc948a4-fe9b-4771-b6ca-63459e69b678" providerId="ADAL" clId="{BD60C313-C336-0344-9CFA-C519B16A81C5}" dt="2024-09-22T00:10:26.425" v="5920"/>
          <ac:spMkLst>
            <pc:docMk/>
            <pc:sldMk cId="1991911143" sldId="276"/>
            <ac:spMk id="2" creationId="{17A529FC-218B-6DD0-FF55-94FFA00F9587}"/>
          </ac:spMkLst>
        </pc:spChg>
        <pc:spChg chg="mod">
          <ac:chgData name="Vernekar, Nimisha Satyaprasad" userId="afc948a4-fe9b-4771-b6ca-63459e69b678" providerId="ADAL" clId="{BD60C313-C336-0344-9CFA-C519B16A81C5}" dt="2024-09-22T00:10:26.506" v="5922" actId="27636"/>
          <ac:spMkLst>
            <pc:docMk/>
            <pc:sldMk cId="1991911143" sldId="276"/>
            <ac:spMk id="3" creationId="{4B62E601-3119-D50B-7FBB-920423F0ECEA}"/>
          </ac:spMkLst>
        </pc:spChg>
        <pc:spChg chg="mod">
          <ac:chgData name="Vernekar, Nimisha Satyaprasad" userId="afc948a4-fe9b-4771-b6ca-63459e69b678" providerId="ADAL" clId="{BD60C313-C336-0344-9CFA-C519B16A81C5}" dt="2024-09-21T18:30:48.041" v="3283" actId="113"/>
          <ac:spMkLst>
            <pc:docMk/>
            <pc:sldMk cId="1991911143" sldId="276"/>
            <ac:spMk id="4" creationId="{69D863D9-BAB2-5A7E-AF15-0245C009D475}"/>
          </ac:spMkLst>
        </pc:spChg>
        <pc:spChg chg="add del mod">
          <ac:chgData name="Vernekar, Nimisha Satyaprasad" userId="afc948a4-fe9b-4771-b6ca-63459e69b678" providerId="ADAL" clId="{BD60C313-C336-0344-9CFA-C519B16A81C5}" dt="2024-09-17T23:27:25.722" v="777"/>
          <ac:spMkLst>
            <pc:docMk/>
            <pc:sldMk cId="1991911143" sldId="276"/>
            <ac:spMk id="5" creationId="{784F593C-CC76-7522-F42B-3F9326F1B2D8}"/>
          </ac:spMkLst>
        </pc:spChg>
        <pc:spChg chg="add mod">
          <ac:chgData name="Vernekar, Nimisha Satyaprasad" userId="afc948a4-fe9b-4771-b6ca-63459e69b678" providerId="ADAL" clId="{BD60C313-C336-0344-9CFA-C519B16A81C5}" dt="2024-09-21T22:16:57.246" v="4449" actId="1076"/>
          <ac:spMkLst>
            <pc:docMk/>
            <pc:sldMk cId="1991911143" sldId="276"/>
            <ac:spMk id="24" creationId="{5B26B58E-BEEF-DC70-4236-452CEFC9CD45}"/>
          </ac:spMkLst>
        </pc:spChg>
        <pc:spChg chg="add mod">
          <ac:chgData name="Vernekar, Nimisha Satyaprasad" userId="afc948a4-fe9b-4771-b6ca-63459e69b678" providerId="ADAL" clId="{BD60C313-C336-0344-9CFA-C519B16A81C5}" dt="2024-09-21T22:16:57.246" v="4449" actId="1076"/>
          <ac:spMkLst>
            <pc:docMk/>
            <pc:sldMk cId="1991911143" sldId="276"/>
            <ac:spMk id="25" creationId="{8A80FFAD-94DD-F728-624A-EB6FC0DC0031}"/>
          </ac:spMkLst>
        </pc:spChg>
        <pc:spChg chg="add mod">
          <ac:chgData name="Vernekar, Nimisha Satyaprasad" userId="afc948a4-fe9b-4771-b6ca-63459e69b678" providerId="ADAL" clId="{BD60C313-C336-0344-9CFA-C519B16A81C5}" dt="2024-09-21T22:16:57.246" v="4449" actId="1076"/>
          <ac:spMkLst>
            <pc:docMk/>
            <pc:sldMk cId="1991911143" sldId="276"/>
            <ac:spMk id="26" creationId="{EDF6489D-E2F2-B264-2EA9-6F6ACDDFA9CA}"/>
          </ac:spMkLst>
        </pc:spChg>
        <pc:spChg chg="add mod">
          <ac:chgData name="Vernekar, Nimisha Satyaprasad" userId="afc948a4-fe9b-4771-b6ca-63459e69b678" providerId="ADAL" clId="{BD60C313-C336-0344-9CFA-C519B16A81C5}" dt="2024-09-21T22:16:57.246" v="4449" actId="1076"/>
          <ac:spMkLst>
            <pc:docMk/>
            <pc:sldMk cId="1991911143" sldId="276"/>
            <ac:spMk id="27" creationId="{558DDB6A-C3FE-E09F-387E-496954159009}"/>
          </ac:spMkLst>
        </pc:spChg>
        <pc:spChg chg="add mod">
          <ac:chgData name="Vernekar, Nimisha Satyaprasad" userId="afc948a4-fe9b-4771-b6ca-63459e69b678" providerId="ADAL" clId="{BD60C313-C336-0344-9CFA-C519B16A81C5}" dt="2024-09-21T22:16:57.246" v="4449" actId="1076"/>
          <ac:spMkLst>
            <pc:docMk/>
            <pc:sldMk cId="1991911143" sldId="276"/>
            <ac:spMk id="28" creationId="{B7691A3E-D367-56E6-525C-F7EAF2F735A6}"/>
          </ac:spMkLst>
        </pc:spChg>
        <pc:spChg chg="add mod">
          <ac:chgData name="Vernekar, Nimisha Satyaprasad" userId="afc948a4-fe9b-4771-b6ca-63459e69b678" providerId="ADAL" clId="{BD60C313-C336-0344-9CFA-C519B16A81C5}" dt="2024-09-21T22:16:57.246" v="4449" actId="1076"/>
          <ac:spMkLst>
            <pc:docMk/>
            <pc:sldMk cId="1991911143" sldId="276"/>
            <ac:spMk id="29" creationId="{DBFB6F97-C5BB-2CD1-3C8F-F015D61E1FBC}"/>
          </ac:spMkLst>
        </pc:spChg>
        <pc:spChg chg="del">
          <ac:chgData name="Vernekar, Nimisha Satyaprasad" userId="afc948a4-fe9b-4771-b6ca-63459e69b678" providerId="ADAL" clId="{BD60C313-C336-0344-9CFA-C519B16A81C5}" dt="2024-09-21T23:55:57.562" v="5846"/>
          <ac:spMkLst>
            <pc:docMk/>
            <pc:sldMk cId="1991911143" sldId="276"/>
            <ac:spMk id="30" creationId="{33E72FA3-BD00-444A-AD9B-E6C3D069CDE3}"/>
          </ac:spMkLst>
        </pc:spChg>
        <pc:picChg chg="del">
          <ac:chgData name="Vernekar, Nimisha Satyaprasad" userId="afc948a4-fe9b-4771-b6ca-63459e69b678" providerId="ADAL" clId="{BD60C313-C336-0344-9CFA-C519B16A81C5}" dt="2024-09-17T23:27:32.350" v="778" actId="478"/>
          <ac:picMkLst>
            <pc:docMk/>
            <pc:sldMk cId="1991911143" sldId="276"/>
            <ac:picMk id="6" creationId="{47DA1CB8-4889-7CDA-07B1-ADDCEC2BE651}"/>
          </ac:picMkLst>
        </pc:picChg>
        <pc:picChg chg="del mod">
          <ac:chgData name="Vernekar, Nimisha Satyaprasad" userId="afc948a4-fe9b-4771-b6ca-63459e69b678" providerId="ADAL" clId="{BD60C313-C336-0344-9CFA-C519B16A81C5}" dt="2024-09-17T23:27:32.350" v="778" actId="478"/>
          <ac:picMkLst>
            <pc:docMk/>
            <pc:sldMk cId="1991911143" sldId="276"/>
            <ac:picMk id="8" creationId="{AAB552D3-9B0A-4305-7C80-E6C55963F1EF}"/>
          </ac:picMkLst>
        </pc:picChg>
        <pc:picChg chg="add del mod">
          <ac:chgData name="Vernekar, Nimisha Satyaprasad" userId="afc948a4-fe9b-4771-b6ca-63459e69b678" providerId="ADAL" clId="{BD60C313-C336-0344-9CFA-C519B16A81C5}" dt="2024-09-21T21:46:16.567" v="4134" actId="478"/>
          <ac:picMkLst>
            <pc:docMk/>
            <pc:sldMk cId="1991911143" sldId="276"/>
            <ac:picMk id="9" creationId="{7C70D1B8-8A51-A5B3-CD09-92B3ED1AC2CD}"/>
          </ac:picMkLst>
        </pc:picChg>
        <pc:picChg chg="del">
          <ac:chgData name="Vernekar, Nimisha Satyaprasad" userId="afc948a4-fe9b-4771-b6ca-63459e69b678" providerId="ADAL" clId="{BD60C313-C336-0344-9CFA-C519B16A81C5}" dt="2024-09-17T23:27:32.350" v="778" actId="478"/>
          <ac:picMkLst>
            <pc:docMk/>
            <pc:sldMk cId="1991911143" sldId="276"/>
            <ac:picMk id="10" creationId="{9FDCBCB2-2983-BAE6-10C7-8461993E4683}"/>
          </ac:picMkLst>
        </pc:picChg>
        <pc:picChg chg="del">
          <ac:chgData name="Vernekar, Nimisha Satyaprasad" userId="afc948a4-fe9b-4771-b6ca-63459e69b678" providerId="ADAL" clId="{BD60C313-C336-0344-9CFA-C519B16A81C5}" dt="2024-09-17T23:27:32.350" v="778" actId="478"/>
          <ac:picMkLst>
            <pc:docMk/>
            <pc:sldMk cId="1991911143" sldId="276"/>
            <ac:picMk id="12" creationId="{DA5014B3-947D-A0E3-0C45-61DF8C7A6469}"/>
          </ac:picMkLst>
        </pc:picChg>
        <pc:picChg chg="add del mod">
          <ac:chgData name="Vernekar, Nimisha Satyaprasad" userId="afc948a4-fe9b-4771-b6ca-63459e69b678" providerId="ADAL" clId="{BD60C313-C336-0344-9CFA-C519B16A81C5}" dt="2024-09-21T21:46:16.567" v="4134" actId="478"/>
          <ac:picMkLst>
            <pc:docMk/>
            <pc:sldMk cId="1991911143" sldId="276"/>
            <ac:picMk id="13" creationId="{DB5FCDC5-D9F7-53F1-3501-9D7631A5803D}"/>
          </ac:picMkLst>
        </pc:picChg>
        <pc:picChg chg="del">
          <ac:chgData name="Vernekar, Nimisha Satyaprasad" userId="afc948a4-fe9b-4771-b6ca-63459e69b678" providerId="ADAL" clId="{BD60C313-C336-0344-9CFA-C519B16A81C5}" dt="2024-09-17T23:27:32.350" v="778" actId="478"/>
          <ac:picMkLst>
            <pc:docMk/>
            <pc:sldMk cId="1991911143" sldId="276"/>
            <ac:picMk id="14" creationId="{6FCF4F42-930E-F600-E4B2-7E9548F89EA6}"/>
          </ac:picMkLst>
        </pc:picChg>
        <pc:picChg chg="del">
          <ac:chgData name="Vernekar, Nimisha Satyaprasad" userId="afc948a4-fe9b-4771-b6ca-63459e69b678" providerId="ADAL" clId="{BD60C313-C336-0344-9CFA-C519B16A81C5}" dt="2024-09-17T23:27:32.350" v="778" actId="478"/>
          <ac:picMkLst>
            <pc:docMk/>
            <pc:sldMk cId="1991911143" sldId="276"/>
            <ac:picMk id="16" creationId="{3E5ED6F9-41EE-3961-30FA-5034D96519E9}"/>
          </ac:picMkLst>
        </pc:picChg>
        <pc:picChg chg="add mod modCrop">
          <ac:chgData name="Vernekar, Nimisha Satyaprasad" userId="afc948a4-fe9b-4771-b6ca-63459e69b678" providerId="ADAL" clId="{BD60C313-C336-0344-9CFA-C519B16A81C5}" dt="2024-09-21T22:16:25.332" v="4446" actId="1076"/>
          <ac:picMkLst>
            <pc:docMk/>
            <pc:sldMk cId="1991911143" sldId="276"/>
            <ac:picMk id="17" creationId="{83FB216C-6EF5-B097-491F-4C255322AD2F}"/>
          </ac:picMkLst>
        </pc:picChg>
        <pc:picChg chg="add del mod">
          <ac:chgData name="Vernekar, Nimisha Satyaprasad" userId="afc948a4-fe9b-4771-b6ca-63459e69b678" providerId="ADAL" clId="{BD60C313-C336-0344-9CFA-C519B16A81C5}" dt="2024-09-21T20:09:40.026" v="3659" actId="478"/>
          <ac:picMkLst>
            <pc:docMk/>
            <pc:sldMk cId="1991911143" sldId="276"/>
            <ac:picMk id="19" creationId="{A5C1062C-0979-8D28-3BD7-335099212EBF}"/>
          </ac:picMkLst>
        </pc:picChg>
        <pc:picChg chg="add mod">
          <ac:chgData name="Vernekar, Nimisha Satyaprasad" userId="afc948a4-fe9b-4771-b6ca-63459e69b678" providerId="ADAL" clId="{BD60C313-C336-0344-9CFA-C519B16A81C5}" dt="2024-09-21T22:15:55.202" v="4439" actId="1076"/>
          <ac:picMkLst>
            <pc:docMk/>
            <pc:sldMk cId="1991911143" sldId="276"/>
            <ac:picMk id="21" creationId="{34A3098E-7ACC-4A64-667F-F272459158EC}"/>
          </ac:picMkLst>
        </pc:picChg>
        <pc:picChg chg="add mod modCrop">
          <ac:chgData name="Vernekar, Nimisha Satyaprasad" userId="afc948a4-fe9b-4771-b6ca-63459e69b678" providerId="ADAL" clId="{BD60C313-C336-0344-9CFA-C519B16A81C5}" dt="2024-09-21T22:16:29.589" v="4447" actId="732"/>
          <ac:picMkLst>
            <pc:docMk/>
            <pc:sldMk cId="1991911143" sldId="276"/>
            <ac:picMk id="23" creationId="{BA69D2D1-9CE2-B869-C4FA-3FF1ED2526D9}"/>
          </ac:picMkLst>
        </pc:picChg>
      </pc:sldChg>
      <pc:sldChg chg="addSp delSp modSp add mod ord setBg modAnim delDesignElem modNotesTx">
        <pc:chgData name="Vernekar, Nimisha Satyaprasad" userId="afc948a4-fe9b-4771-b6ca-63459e69b678" providerId="ADAL" clId="{BD60C313-C336-0344-9CFA-C519B16A81C5}" dt="2024-09-24T07:16:05.469" v="7046" actId="1076"/>
        <pc:sldMkLst>
          <pc:docMk/>
          <pc:sldMk cId="3005162011" sldId="277"/>
        </pc:sldMkLst>
        <pc:spChg chg="mod">
          <ac:chgData name="Vernekar, Nimisha Satyaprasad" userId="afc948a4-fe9b-4771-b6ca-63459e69b678" providerId="ADAL" clId="{BD60C313-C336-0344-9CFA-C519B16A81C5}" dt="2024-09-22T00:10:26.425" v="5920"/>
          <ac:spMkLst>
            <pc:docMk/>
            <pc:sldMk cId="3005162011" sldId="277"/>
            <ac:spMk id="2" creationId="{17A529FC-218B-6DD0-FF55-94FFA00F9587}"/>
          </ac:spMkLst>
        </pc:spChg>
        <pc:spChg chg="mod">
          <ac:chgData name="Vernekar, Nimisha Satyaprasad" userId="afc948a4-fe9b-4771-b6ca-63459e69b678" providerId="ADAL" clId="{BD60C313-C336-0344-9CFA-C519B16A81C5}" dt="2024-09-22T00:10:26.515" v="5923" actId="27636"/>
          <ac:spMkLst>
            <pc:docMk/>
            <pc:sldMk cId="3005162011" sldId="277"/>
            <ac:spMk id="3" creationId="{4B62E601-3119-D50B-7FBB-920423F0ECEA}"/>
          </ac:spMkLst>
        </pc:spChg>
        <pc:spChg chg="mod">
          <ac:chgData name="Vernekar, Nimisha Satyaprasad" userId="afc948a4-fe9b-4771-b6ca-63459e69b678" providerId="ADAL" clId="{BD60C313-C336-0344-9CFA-C519B16A81C5}" dt="2024-09-21T22:06:49.494" v="4344" actId="20577"/>
          <ac:spMkLst>
            <pc:docMk/>
            <pc:sldMk cId="3005162011" sldId="277"/>
            <ac:spMk id="4" creationId="{69D863D9-BAB2-5A7E-AF15-0245C009D475}"/>
          </ac:spMkLst>
        </pc:spChg>
        <pc:spChg chg="add mod">
          <ac:chgData name="Vernekar, Nimisha Satyaprasad" userId="afc948a4-fe9b-4771-b6ca-63459e69b678" providerId="ADAL" clId="{BD60C313-C336-0344-9CFA-C519B16A81C5}" dt="2024-09-21T22:05:35.495" v="4320" actId="1076"/>
          <ac:spMkLst>
            <pc:docMk/>
            <pc:sldMk cId="3005162011" sldId="277"/>
            <ac:spMk id="24" creationId="{C9929759-B1DD-5BD7-E2F8-A874F705A289}"/>
          </ac:spMkLst>
        </pc:spChg>
        <pc:spChg chg="add mod">
          <ac:chgData name="Vernekar, Nimisha Satyaprasad" userId="afc948a4-fe9b-4771-b6ca-63459e69b678" providerId="ADAL" clId="{BD60C313-C336-0344-9CFA-C519B16A81C5}" dt="2024-09-21T22:06:04.597" v="4326" actId="20577"/>
          <ac:spMkLst>
            <pc:docMk/>
            <pc:sldMk cId="3005162011" sldId="277"/>
            <ac:spMk id="25" creationId="{7961F8A8-494F-13D1-6239-3A00A39FC946}"/>
          </ac:spMkLst>
        </pc:spChg>
        <pc:spChg chg="add mod">
          <ac:chgData name="Vernekar, Nimisha Satyaprasad" userId="afc948a4-fe9b-4771-b6ca-63459e69b678" providerId="ADAL" clId="{BD60C313-C336-0344-9CFA-C519B16A81C5}" dt="2024-09-21T22:06:27.968" v="4334" actId="20577"/>
          <ac:spMkLst>
            <pc:docMk/>
            <pc:sldMk cId="3005162011" sldId="277"/>
            <ac:spMk id="26" creationId="{4E1DF9AA-5847-0BAB-17E2-97B6C1BB193F}"/>
          </ac:spMkLst>
        </pc:spChg>
        <pc:spChg chg="del">
          <ac:chgData name="Vernekar, Nimisha Satyaprasad" userId="afc948a4-fe9b-4771-b6ca-63459e69b678" providerId="ADAL" clId="{BD60C313-C336-0344-9CFA-C519B16A81C5}" dt="2024-09-21T23:55:57.562" v="5846"/>
          <ac:spMkLst>
            <pc:docMk/>
            <pc:sldMk cId="3005162011" sldId="277"/>
            <ac:spMk id="30" creationId="{33E72FA3-BD00-444A-AD9B-E6C3D069CDE3}"/>
          </ac:spMkLst>
        </pc:spChg>
        <pc:picChg chg="add mod">
          <ac:chgData name="Vernekar, Nimisha Satyaprasad" userId="afc948a4-fe9b-4771-b6ca-63459e69b678" providerId="ADAL" clId="{BD60C313-C336-0344-9CFA-C519B16A81C5}" dt="2024-09-17T23:36:01.342" v="939" actId="1076"/>
          <ac:picMkLst>
            <pc:docMk/>
            <pc:sldMk cId="3005162011" sldId="277"/>
            <ac:picMk id="6" creationId="{B25D0114-4B63-F96D-F2D1-A35204215305}"/>
          </ac:picMkLst>
        </pc:picChg>
        <pc:picChg chg="del">
          <ac:chgData name="Vernekar, Nimisha Satyaprasad" userId="afc948a4-fe9b-4771-b6ca-63459e69b678" providerId="ADAL" clId="{BD60C313-C336-0344-9CFA-C519B16A81C5}" dt="2024-09-17T23:32:46.774" v="863" actId="478"/>
          <ac:picMkLst>
            <pc:docMk/>
            <pc:sldMk cId="3005162011" sldId="277"/>
            <ac:picMk id="7" creationId="{9DF15CFB-201B-3B68-BDD1-D0D3903FCEAE}"/>
          </ac:picMkLst>
        </pc:picChg>
        <pc:picChg chg="add mod">
          <ac:chgData name="Vernekar, Nimisha Satyaprasad" userId="afc948a4-fe9b-4771-b6ca-63459e69b678" providerId="ADAL" clId="{BD60C313-C336-0344-9CFA-C519B16A81C5}" dt="2024-09-17T23:36:11.111" v="941" actId="14100"/>
          <ac:picMkLst>
            <pc:docMk/>
            <pc:sldMk cId="3005162011" sldId="277"/>
            <ac:picMk id="9" creationId="{4E13D45D-6433-0275-7E64-9081403362C1}"/>
          </ac:picMkLst>
        </pc:picChg>
        <pc:picChg chg="del">
          <ac:chgData name="Vernekar, Nimisha Satyaprasad" userId="afc948a4-fe9b-4771-b6ca-63459e69b678" providerId="ADAL" clId="{BD60C313-C336-0344-9CFA-C519B16A81C5}" dt="2024-09-17T23:32:46.774" v="863" actId="478"/>
          <ac:picMkLst>
            <pc:docMk/>
            <pc:sldMk cId="3005162011" sldId="277"/>
            <ac:picMk id="11" creationId="{F2328812-6A1F-3710-650E-0D12D4279A63}"/>
          </ac:picMkLst>
        </pc:picChg>
        <pc:picChg chg="add mod">
          <ac:chgData name="Vernekar, Nimisha Satyaprasad" userId="afc948a4-fe9b-4771-b6ca-63459e69b678" providerId="ADAL" clId="{BD60C313-C336-0344-9CFA-C519B16A81C5}" dt="2024-09-17T23:35:32.736" v="929" actId="14100"/>
          <ac:picMkLst>
            <pc:docMk/>
            <pc:sldMk cId="3005162011" sldId="277"/>
            <ac:picMk id="12" creationId="{E3B80ACE-439F-83E5-BD2A-7667F27D67D2}"/>
          </ac:picMkLst>
        </pc:picChg>
        <pc:picChg chg="add del mod">
          <ac:chgData name="Vernekar, Nimisha Satyaprasad" userId="afc948a4-fe9b-4771-b6ca-63459e69b678" providerId="ADAL" clId="{BD60C313-C336-0344-9CFA-C519B16A81C5}" dt="2024-09-17T23:35:19.758" v="922" actId="478"/>
          <ac:picMkLst>
            <pc:docMk/>
            <pc:sldMk cId="3005162011" sldId="277"/>
            <ac:picMk id="14" creationId="{C85766A9-FDD6-6F41-9AC5-4355C10033CC}"/>
          </ac:picMkLst>
        </pc:picChg>
        <pc:picChg chg="del">
          <ac:chgData name="Vernekar, Nimisha Satyaprasad" userId="afc948a4-fe9b-4771-b6ca-63459e69b678" providerId="ADAL" clId="{BD60C313-C336-0344-9CFA-C519B16A81C5}" dt="2024-09-17T23:32:46.774" v="863" actId="478"/>
          <ac:picMkLst>
            <pc:docMk/>
            <pc:sldMk cId="3005162011" sldId="277"/>
            <ac:picMk id="15" creationId="{1FFB9D7B-FDE3-242D-5395-549A6518684A}"/>
          </ac:picMkLst>
        </pc:picChg>
        <pc:picChg chg="add mod">
          <ac:chgData name="Vernekar, Nimisha Satyaprasad" userId="afc948a4-fe9b-4771-b6ca-63459e69b678" providerId="ADAL" clId="{BD60C313-C336-0344-9CFA-C519B16A81C5}" dt="2024-09-24T07:16:05.469" v="7046" actId="1076"/>
          <ac:picMkLst>
            <pc:docMk/>
            <pc:sldMk cId="3005162011" sldId="277"/>
            <ac:picMk id="17" creationId="{8642302C-C106-1806-F9B6-869025584ED1}"/>
          </ac:picMkLst>
        </pc:picChg>
        <pc:picChg chg="del">
          <ac:chgData name="Vernekar, Nimisha Satyaprasad" userId="afc948a4-fe9b-4771-b6ca-63459e69b678" providerId="ADAL" clId="{BD60C313-C336-0344-9CFA-C519B16A81C5}" dt="2024-09-17T23:32:46.774" v="863" actId="478"/>
          <ac:picMkLst>
            <pc:docMk/>
            <pc:sldMk cId="3005162011" sldId="277"/>
            <ac:picMk id="18" creationId="{C5DE4B4F-4390-8FAE-1776-FB714D24CE21}"/>
          </ac:picMkLst>
        </pc:picChg>
        <pc:picChg chg="del">
          <ac:chgData name="Vernekar, Nimisha Satyaprasad" userId="afc948a4-fe9b-4771-b6ca-63459e69b678" providerId="ADAL" clId="{BD60C313-C336-0344-9CFA-C519B16A81C5}" dt="2024-09-17T23:32:46.774" v="863" actId="478"/>
          <ac:picMkLst>
            <pc:docMk/>
            <pc:sldMk cId="3005162011" sldId="277"/>
            <ac:picMk id="20" creationId="{D1A2D894-B4A6-48AC-E9B3-E25D81E95B2B}"/>
          </ac:picMkLst>
        </pc:picChg>
        <pc:picChg chg="add mod">
          <ac:chgData name="Vernekar, Nimisha Satyaprasad" userId="afc948a4-fe9b-4771-b6ca-63459e69b678" providerId="ADAL" clId="{BD60C313-C336-0344-9CFA-C519B16A81C5}" dt="2024-09-21T22:06:50.416" v="4345" actId="1076"/>
          <ac:picMkLst>
            <pc:docMk/>
            <pc:sldMk cId="3005162011" sldId="277"/>
            <ac:picMk id="21" creationId="{0A0C974F-759E-C89D-E900-38836CFB6231}"/>
          </ac:picMkLst>
        </pc:picChg>
        <pc:picChg chg="add del mod">
          <ac:chgData name="Vernekar, Nimisha Satyaprasad" userId="afc948a4-fe9b-4771-b6ca-63459e69b678" providerId="ADAL" clId="{BD60C313-C336-0344-9CFA-C519B16A81C5}" dt="2024-09-21T20:09:43.646" v="3660" actId="478"/>
          <ac:picMkLst>
            <pc:docMk/>
            <pc:sldMk cId="3005162011" sldId="277"/>
            <ac:picMk id="23" creationId="{C2932AE6-EE0A-7D9B-5804-2C47C9A10334}"/>
          </ac:picMkLst>
        </pc:picChg>
      </pc:sldChg>
      <pc:sldChg chg="addSp delSp modSp add mod ord setBg delDesignElem modNotesTx">
        <pc:chgData name="Vernekar, Nimisha Satyaprasad" userId="afc948a4-fe9b-4771-b6ca-63459e69b678" providerId="ADAL" clId="{BD60C313-C336-0344-9CFA-C519B16A81C5}" dt="2024-09-23T20:39:35.943" v="6997" actId="20577"/>
        <pc:sldMkLst>
          <pc:docMk/>
          <pc:sldMk cId="2047956706" sldId="278"/>
        </pc:sldMkLst>
        <pc:spChg chg="mod">
          <ac:chgData name="Vernekar, Nimisha Satyaprasad" userId="afc948a4-fe9b-4771-b6ca-63459e69b678" providerId="ADAL" clId="{BD60C313-C336-0344-9CFA-C519B16A81C5}" dt="2024-09-22T00:10:26.425" v="5920"/>
          <ac:spMkLst>
            <pc:docMk/>
            <pc:sldMk cId="2047956706" sldId="278"/>
            <ac:spMk id="2" creationId="{17A529FC-218B-6DD0-FF55-94FFA00F9587}"/>
          </ac:spMkLst>
        </pc:spChg>
        <pc:spChg chg="mod">
          <ac:chgData name="Vernekar, Nimisha Satyaprasad" userId="afc948a4-fe9b-4771-b6ca-63459e69b678" providerId="ADAL" clId="{BD60C313-C336-0344-9CFA-C519B16A81C5}" dt="2024-09-22T00:10:26.523" v="5924" actId="27636"/>
          <ac:spMkLst>
            <pc:docMk/>
            <pc:sldMk cId="2047956706" sldId="278"/>
            <ac:spMk id="3" creationId="{4B62E601-3119-D50B-7FBB-920423F0ECEA}"/>
          </ac:spMkLst>
        </pc:spChg>
        <pc:spChg chg="mod">
          <ac:chgData name="Vernekar, Nimisha Satyaprasad" userId="afc948a4-fe9b-4771-b6ca-63459e69b678" providerId="ADAL" clId="{BD60C313-C336-0344-9CFA-C519B16A81C5}" dt="2024-09-21T18:30:37.805" v="3281" actId="113"/>
          <ac:spMkLst>
            <pc:docMk/>
            <pc:sldMk cId="2047956706" sldId="278"/>
            <ac:spMk id="4" creationId="{69D863D9-BAB2-5A7E-AF15-0245C009D475}"/>
          </ac:spMkLst>
        </pc:spChg>
        <pc:spChg chg="add mod">
          <ac:chgData name="Vernekar, Nimisha Satyaprasad" userId="afc948a4-fe9b-4771-b6ca-63459e69b678" providerId="ADAL" clId="{BD60C313-C336-0344-9CFA-C519B16A81C5}" dt="2024-09-21T22:07:02.311" v="4346"/>
          <ac:spMkLst>
            <pc:docMk/>
            <pc:sldMk cId="2047956706" sldId="278"/>
            <ac:spMk id="22" creationId="{5DA90EE5-C7E4-B969-1226-A37AC25A6283}"/>
          </ac:spMkLst>
        </pc:spChg>
        <pc:spChg chg="add mod">
          <ac:chgData name="Vernekar, Nimisha Satyaprasad" userId="afc948a4-fe9b-4771-b6ca-63459e69b678" providerId="ADAL" clId="{BD60C313-C336-0344-9CFA-C519B16A81C5}" dt="2024-09-21T22:07:28.804" v="4354" actId="20577"/>
          <ac:spMkLst>
            <pc:docMk/>
            <pc:sldMk cId="2047956706" sldId="278"/>
            <ac:spMk id="24" creationId="{06A2293E-12FF-2206-015E-F3388E78B039}"/>
          </ac:spMkLst>
        </pc:spChg>
        <pc:spChg chg="add mod">
          <ac:chgData name="Vernekar, Nimisha Satyaprasad" userId="afc948a4-fe9b-4771-b6ca-63459e69b678" providerId="ADAL" clId="{BD60C313-C336-0344-9CFA-C519B16A81C5}" dt="2024-09-21T22:07:49.912" v="4361" actId="20577"/>
          <ac:spMkLst>
            <pc:docMk/>
            <pc:sldMk cId="2047956706" sldId="278"/>
            <ac:spMk id="25" creationId="{FA3AAFE0-2F3A-EE63-360C-75322E8D4DC6}"/>
          </ac:spMkLst>
        </pc:spChg>
        <pc:spChg chg="del">
          <ac:chgData name="Vernekar, Nimisha Satyaprasad" userId="afc948a4-fe9b-4771-b6ca-63459e69b678" providerId="ADAL" clId="{BD60C313-C336-0344-9CFA-C519B16A81C5}" dt="2024-09-21T23:55:57.562" v="5846"/>
          <ac:spMkLst>
            <pc:docMk/>
            <pc:sldMk cId="2047956706" sldId="278"/>
            <ac:spMk id="30" creationId="{33E72FA3-BD00-444A-AD9B-E6C3D069CDE3}"/>
          </ac:spMkLst>
        </pc:spChg>
        <pc:picChg chg="add mod">
          <ac:chgData name="Vernekar, Nimisha Satyaprasad" userId="afc948a4-fe9b-4771-b6ca-63459e69b678" providerId="ADAL" clId="{BD60C313-C336-0344-9CFA-C519B16A81C5}" dt="2024-09-17T23:41:28.052" v="1001" actId="1076"/>
          <ac:picMkLst>
            <pc:docMk/>
            <pc:sldMk cId="2047956706" sldId="278"/>
            <ac:picMk id="6" creationId="{D10B79E3-4C1A-6AE3-A0F4-42F57409E405}"/>
          </ac:picMkLst>
        </pc:picChg>
        <pc:picChg chg="add mod">
          <ac:chgData name="Vernekar, Nimisha Satyaprasad" userId="afc948a4-fe9b-4771-b6ca-63459e69b678" providerId="ADAL" clId="{BD60C313-C336-0344-9CFA-C519B16A81C5}" dt="2024-09-17T23:41:38.484" v="1006" actId="1076"/>
          <ac:picMkLst>
            <pc:docMk/>
            <pc:sldMk cId="2047956706" sldId="278"/>
            <ac:picMk id="8" creationId="{34F0E025-28D1-6E41-16C3-C5BA98B7F7AC}"/>
          </ac:picMkLst>
        </pc:picChg>
        <pc:picChg chg="del">
          <ac:chgData name="Vernekar, Nimisha Satyaprasad" userId="afc948a4-fe9b-4771-b6ca-63459e69b678" providerId="ADAL" clId="{BD60C313-C336-0344-9CFA-C519B16A81C5}" dt="2024-09-17T23:37:14.823" v="960" actId="478"/>
          <ac:picMkLst>
            <pc:docMk/>
            <pc:sldMk cId="2047956706" sldId="278"/>
            <ac:picMk id="9" creationId="{7C70D1B8-8A51-A5B3-CD09-92B3ED1AC2CD}"/>
          </ac:picMkLst>
        </pc:picChg>
        <pc:picChg chg="add mod">
          <ac:chgData name="Vernekar, Nimisha Satyaprasad" userId="afc948a4-fe9b-4771-b6ca-63459e69b678" providerId="ADAL" clId="{BD60C313-C336-0344-9CFA-C519B16A81C5}" dt="2024-09-17T23:41:11.672" v="995" actId="14100"/>
          <ac:picMkLst>
            <pc:docMk/>
            <pc:sldMk cId="2047956706" sldId="278"/>
            <ac:picMk id="11" creationId="{B6502438-6583-7969-109E-45B7DDEC0817}"/>
          </ac:picMkLst>
        </pc:picChg>
        <pc:picChg chg="del mod">
          <ac:chgData name="Vernekar, Nimisha Satyaprasad" userId="afc948a4-fe9b-4771-b6ca-63459e69b678" providerId="ADAL" clId="{BD60C313-C336-0344-9CFA-C519B16A81C5}" dt="2024-09-17T23:37:14.823" v="960" actId="478"/>
          <ac:picMkLst>
            <pc:docMk/>
            <pc:sldMk cId="2047956706" sldId="278"/>
            <ac:picMk id="13" creationId="{DB5FCDC5-D9F7-53F1-3501-9D7631A5803D}"/>
          </ac:picMkLst>
        </pc:picChg>
        <pc:picChg chg="add del mod">
          <ac:chgData name="Vernekar, Nimisha Satyaprasad" userId="afc948a4-fe9b-4771-b6ca-63459e69b678" providerId="ADAL" clId="{BD60C313-C336-0344-9CFA-C519B16A81C5}" dt="2024-09-21T20:09:48.722" v="3661" actId="478"/>
          <ac:picMkLst>
            <pc:docMk/>
            <pc:sldMk cId="2047956706" sldId="278"/>
            <ac:picMk id="14" creationId="{A1E5DC8C-8AC5-9F7A-E38A-0BFB621AA365}"/>
          </ac:picMkLst>
        </pc:picChg>
        <pc:picChg chg="add mod">
          <ac:chgData name="Vernekar, Nimisha Satyaprasad" userId="afc948a4-fe9b-4771-b6ca-63459e69b678" providerId="ADAL" clId="{BD60C313-C336-0344-9CFA-C519B16A81C5}" dt="2024-09-17T23:41:16.181" v="997" actId="1076"/>
          <ac:picMkLst>
            <pc:docMk/>
            <pc:sldMk cId="2047956706" sldId="278"/>
            <ac:picMk id="16" creationId="{6FCD1BEC-5BAF-DBF6-5EFF-4DA583C11E50}"/>
          </ac:picMkLst>
        </pc:picChg>
        <pc:picChg chg="del">
          <ac:chgData name="Vernekar, Nimisha Satyaprasad" userId="afc948a4-fe9b-4771-b6ca-63459e69b678" providerId="ADAL" clId="{BD60C313-C336-0344-9CFA-C519B16A81C5}" dt="2024-09-17T23:37:14.823" v="960" actId="478"/>
          <ac:picMkLst>
            <pc:docMk/>
            <pc:sldMk cId="2047956706" sldId="278"/>
            <ac:picMk id="17" creationId="{83FB216C-6EF5-B097-491F-4C255322AD2F}"/>
          </ac:picMkLst>
        </pc:picChg>
        <pc:picChg chg="del">
          <ac:chgData name="Vernekar, Nimisha Satyaprasad" userId="afc948a4-fe9b-4771-b6ca-63459e69b678" providerId="ADAL" clId="{BD60C313-C336-0344-9CFA-C519B16A81C5}" dt="2024-09-17T23:37:14.823" v="960" actId="478"/>
          <ac:picMkLst>
            <pc:docMk/>
            <pc:sldMk cId="2047956706" sldId="278"/>
            <ac:picMk id="19" creationId="{A5C1062C-0979-8D28-3BD7-335099212EBF}"/>
          </ac:picMkLst>
        </pc:picChg>
        <pc:picChg chg="add mod">
          <ac:chgData name="Vernekar, Nimisha Satyaprasad" userId="afc948a4-fe9b-4771-b6ca-63459e69b678" providerId="ADAL" clId="{BD60C313-C336-0344-9CFA-C519B16A81C5}" dt="2024-09-17T23:41:20.660" v="998" actId="14100"/>
          <ac:picMkLst>
            <pc:docMk/>
            <pc:sldMk cId="2047956706" sldId="278"/>
            <ac:picMk id="20" creationId="{8B290ED1-0705-F9C3-0D6A-769DBBBBBC69}"/>
          </ac:picMkLst>
        </pc:picChg>
        <pc:picChg chg="del">
          <ac:chgData name="Vernekar, Nimisha Satyaprasad" userId="afc948a4-fe9b-4771-b6ca-63459e69b678" providerId="ADAL" clId="{BD60C313-C336-0344-9CFA-C519B16A81C5}" dt="2024-09-17T23:37:14.823" v="960" actId="478"/>
          <ac:picMkLst>
            <pc:docMk/>
            <pc:sldMk cId="2047956706" sldId="278"/>
            <ac:picMk id="21" creationId="{34A3098E-7ACC-4A64-667F-F272459158EC}"/>
          </ac:picMkLst>
        </pc:picChg>
        <pc:picChg chg="del">
          <ac:chgData name="Vernekar, Nimisha Satyaprasad" userId="afc948a4-fe9b-4771-b6ca-63459e69b678" providerId="ADAL" clId="{BD60C313-C336-0344-9CFA-C519B16A81C5}" dt="2024-09-17T23:37:14.823" v="960" actId="478"/>
          <ac:picMkLst>
            <pc:docMk/>
            <pc:sldMk cId="2047956706" sldId="278"/>
            <ac:picMk id="23" creationId="{BA69D2D1-9CE2-B869-C4FA-3FF1ED2526D9}"/>
          </ac:picMkLst>
        </pc:picChg>
      </pc:sldChg>
      <pc:sldChg chg="addSp delSp modSp new mod setBg modAnim modNotesTx">
        <pc:chgData name="Vernekar, Nimisha Satyaprasad" userId="afc948a4-fe9b-4771-b6ca-63459e69b678" providerId="ADAL" clId="{BD60C313-C336-0344-9CFA-C519B16A81C5}" dt="2024-09-24T07:07:40.123" v="7038" actId="20577"/>
        <pc:sldMkLst>
          <pc:docMk/>
          <pc:sldMk cId="1465439410" sldId="279"/>
        </pc:sldMkLst>
        <pc:spChg chg="mod">
          <ac:chgData name="Vernekar, Nimisha Satyaprasad" userId="afc948a4-fe9b-4771-b6ca-63459e69b678" providerId="ADAL" clId="{BD60C313-C336-0344-9CFA-C519B16A81C5}" dt="2024-09-22T00:10:26.425" v="5920"/>
          <ac:spMkLst>
            <pc:docMk/>
            <pc:sldMk cId="1465439410" sldId="279"/>
            <ac:spMk id="2" creationId="{7C6FF807-4214-9C3B-A435-E774FBE2F238}"/>
          </ac:spMkLst>
        </pc:spChg>
        <pc:spChg chg="mod">
          <ac:chgData name="Vernekar, Nimisha Satyaprasad" userId="afc948a4-fe9b-4771-b6ca-63459e69b678" providerId="ADAL" clId="{BD60C313-C336-0344-9CFA-C519B16A81C5}" dt="2024-09-22T00:10:26.425" v="5920"/>
          <ac:spMkLst>
            <pc:docMk/>
            <pc:sldMk cId="1465439410" sldId="279"/>
            <ac:spMk id="3" creationId="{7E03E57D-8C57-B9B5-797A-9FCDD94268C6}"/>
          </ac:spMkLst>
        </pc:spChg>
        <pc:spChg chg="add del mod">
          <ac:chgData name="Vernekar, Nimisha Satyaprasad" userId="afc948a4-fe9b-4771-b6ca-63459e69b678" providerId="ADAL" clId="{BD60C313-C336-0344-9CFA-C519B16A81C5}" dt="2024-09-20T20:29:13.051" v="1344"/>
          <ac:spMkLst>
            <pc:docMk/>
            <pc:sldMk cId="1465439410" sldId="279"/>
            <ac:spMk id="4" creationId="{D7A44E76-616A-44ED-4F30-8D79992F68A9}"/>
          </ac:spMkLst>
        </pc:spChg>
        <pc:spChg chg="add mod">
          <ac:chgData name="Vernekar, Nimisha Satyaprasad" userId="afc948a4-fe9b-4771-b6ca-63459e69b678" providerId="ADAL" clId="{BD60C313-C336-0344-9CFA-C519B16A81C5}" dt="2024-09-21T19:34:18.409" v="3363" actId="1076"/>
          <ac:spMkLst>
            <pc:docMk/>
            <pc:sldMk cId="1465439410" sldId="279"/>
            <ac:spMk id="5" creationId="{EBFA9CC5-86DE-9831-EC49-143B47ECF2DF}"/>
          </ac:spMkLst>
        </pc:spChg>
        <pc:spChg chg="add del">
          <ac:chgData name="Vernekar, Nimisha Satyaprasad" userId="afc948a4-fe9b-4771-b6ca-63459e69b678" providerId="ADAL" clId="{BD60C313-C336-0344-9CFA-C519B16A81C5}" dt="2024-09-23T20:01:20.732" v="6860" actId="22"/>
          <ac:spMkLst>
            <pc:docMk/>
            <pc:sldMk cId="1465439410" sldId="279"/>
            <ac:spMk id="6" creationId="{8DABDAE6-FAA3-CE36-A32D-102E3D2FEDD5}"/>
          </ac:spMkLst>
        </pc:spChg>
        <pc:spChg chg="add mod">
          <ac:chgData name="Vernekar, Nimisha Satyaprasad" userId="afc948a4-fe9b-4771-b6ca-63459e69b678" providerId="ADAL" clId="{BD60C313-C336-0344-9CFA-C519B16A81C5}" dt="2024-09-21T19:47:09.120" v="3600" actId="1076"/>
          <ac:spMkLst>
            <pc:docMk/>
            <pc:sldMk cId="1465439410" sldId="279"/>
            <ac:spMk id="6" creationId="{F5C1797E-BFF0-D5E3-89E9-559D19829A79}"/>
          </ac:spMkLst>
        </pc:spChg>
        <pc:spChg chg="add mod">
          <ac:chgData name="Vernekar, Nimisha Satyaprasad" userId="afc948a4-fe9b-4771-b6ca-63459e69b678" providerId="ADAL" clId="{BD60C313-C336-0344-9CFA-C519B16A81C5}" dt="2024-09-23T20:03:40.566" v="6882" actId="1076"/>
          <ac:spMkLst>
            <pc:docMk/>
            <pc:sldMk cId="1465439410" sldId="279"/>
            <ac:spMk id="7" creationId="{D44641FD-6555-2C0F-2A56-8A9C8F630278}"/>
          </ac:spMkLst>
        </pc:spChg>
        <pc:spChg chg="add mod">
          <ac:chgData name="Vernekar, Nimisha Satyaprasad" userId="afc948a4-fe9b-4771-b6ca-63459e69b678" providerId="ADAL" clId="{BD60C313-C336-0344-9CFA-C519B16A81C5}" dt="2024-09-21T20:05:53.887" v="3617" actId="1076"/>
          <ac:spMkLst>
            <pc:docMk/>
            <pc:sldMk cId="1465439410" sldId="279"/>
            <ac:spMk id="7" creationId="{FD5266D4-BC44-0C07-F044-679364A4E84C}"/>
          </ac:spMkLst>
        </pc:spChg>
        <pc:spChg chg="add mod">
          <ac:chgData name="Vernekar, Nimisha Satyaprasad" userId="afc948a4-fe9b-4771-b6ca-63459e69b678" providerId="ADAL" clId="{BD60C313-C336-0344-9CFA-C519B16A81C5}" dt="2024-09-21T20:20:54.776" v="4020" actId="1076"/>
          <ac:spMkLst>
            <pc:docMk/>
            <pc:sldMk cId="1465439410" sldId="279"/>
            <ac:spMk id="8" creationId="{3A9CE226-CC3A-6CE2-86DA-5DB02FDAC320}"/>
          </ac:spMkLst>
        </pc:spChg>
        <pc:spChg chg="add mod">
          <ac:chgData name="Vernekar, Nimisha Satyaprasad" userId="afc948a4-fe9b-4771-b6ca-63459e69b678" providerId="ADAL" clId="{BD60C313-C336-0344-9CFA-C519B16A81C5}" dt="2024-09-21T19:34:15.986" v="3362" actId="1076"/>
          <ac:spMkLst>
            <pc:docMk/>
            <pc:sldMk cId="1465439410" sldId="279"/>
            <ac:spMk id="11" creationId="{403EC8DA-8106-DE87-32BA-D0FC5AC70F3B}"/>
          </ac:spMkLst>
        </pc:spChg>
        <pc:spChg chg="add del">
          <ac:chgData name="Vernekar, Nimisha Satyaprasad" userId="afc948a4-fe9b-4771-b6ca-63459e69b678" providerId="ADAL" clId="{BD60C313-C336-0344-9CFA-C519B16A81C5}" dt="2024-09-21T20:06:56.815" v="3623" actId="34124"/>
          <ac:spMkLst>
            <pc:docMk/>
            <pc:sldMk cId="1465439410" sldId="279"/>
            <ac:spMk id="19" creationId="{9237907F-524A-4A1A-8C74-16E1F54D1588}"/>
          </ac:spMkLst>
        </pc:spChg>
        <pc:spChg chg="add mod">
          <ac:chgData name="Vernekar, Nimisha Satyaprasad" userId="afc948a4-fe9b-4771-b6ca-63459e69b678" providerId="ADAL" clId="{BD60C313-C336-0344-9CFA-C519B16A81C5}" dt="2024-09-21T20:20:48.508" v="4019" actId="1076"/>
          <ac:spMkLst>
            <pc:docMk/>
            <pc:sldMk cId="1465439410" sldId="279"/>
            <ac:spMk id="21" creationId="{3A099AF3-1A91-390D-85D3-31C9B08E3E07}"/>
          </ac:spMkLst>
        </pc:spChg>
        <pc:spChg chg="add mod">
          <ac:chgData name="Vernekar, Nimisha Satyaprasad" userId="afc948a4-fe9b-4771-b6ca-63459e69b678" providerId="ADAL" clId="{BD60C313-C336-0344-9CFA-C519B16A81C5}" dt="2024-09-21T20:13:16.206" v="3707" actId="1076"/>
          <ac:spMkLst>
            <pc:docMk/>
            <pc:sldMk cId="1465439410" sldId="279"/>
            <ac:spMk id="22" creationId="{F9BC879F-A545-91FA-3AAB-74724F2569C6}"/>
          </ac:spMkLst>
        </pc:spChg>
        <pc:grpChg chg="add">
          <ac:chgData name="Vernekar, Nimisha Satyaprasad" userId="afc948a4-fe9b-4771-b6ca-63459e69b678" providerId="ADAL" clId="{BD60C313-C336-0344-9CFA-C519B16A81C5}" dt="2024-09-21T20:08:54.785" v="3652" actId="164"/>
          <ac:grpSpMkLst>
            <pc:docMk/>
            <pc:sldMk cId="1465439410" sldId="279"/>
            <ac:grpSpMk id="23" creationId="{DE2A38C3-97D0-37B6-F846-12084DA1D811}"/>
          </ac:grpSpMkLst>
        </pc:grpChg>
        <pc:grpChg chg="add">
          <ac:chgData name="Vernekar, Nimisha Satyaprasad" userId="afc948a4-fe9b-4771-b6ca-63459e69b678" providerId="ADAL" clId="{BD60C313-C336-0344-9CFA-C519B16A81C5}" dt="2024-09-21T20:09:05.199" v="3653" actId="164"/>
          <ac:grpSpMkLst>
            <pc:docMk/>
            <pc:sldMk cId="1465439410" sldId="279"/>
            <ac:grpSpMk id="24" creationId="{65015251-65C4-6E3E-D027-9E81CC521F51}"/>
          </ac:grpSpMkLst>
        </pc:grpChg>
        <pc:graphicFrameChg chg="mod">
          <ac:chgData name="Vernekar, Nimisha Satyaprasad" userId="afc948a4-fe9b-4771-b6ca-63459e69b678" providerId="ADAL" clId="{BD60C313-C336-0344-9CFA-C519B16A81C5}" dt="2024-09-24T06:56:11.444" v="7033" actId="14100"/>
          <ac:graphicFrameMkLst>
            <pc:docMk/>
            <pc:sldMk cId="1465439410" sldId="279"/>
            <ac:graphicFrameMk id="9" creationId="{AF1B7065-3BA2-F505-5042-4979ACA2A44C}"/>
          </ac:graphicFrameMkLst>
        </pc:graphicFrameChg>
        <pc:graphicFrameChg chg="mod">
          <ac:chgData name="Vernekar, Nimisha Satyaprasad" userId="afc948a4-fe9b-4771-b6ca-63459e69b678" providerId="ADAL" clId="{BD60C313-C336-0344-9CFA-C519B16A81C5}" dt="2024-09-23T20:05:45.080" v="6910" actId="14100"/>
          <ac:graphicFrameMkLst>
            <pc:docMk/>
            <pc:sldMk cId="1465439410" sldId="279"/>
            <ac:graphicFrameMk id="10" creationId="{D7D62F5B-4397-F56A-F4CA-85B071E76E86}"/>
          </ac:graphicFrameMkLst>
        </pc:graphicFrameChg>
        <pc:graphicFrameChg chg="mod">
          <ac:chgData name="Vernekar, Nimisha Satyaprasad" userId="afc948a4-fe9b-4771-b6ca-63459e69b678" providerId="ADAL" clId="{BD60C313-C336-0344-9CFA-C519B16A81C5}" dt="2024-09-23T20:05:53.862" v="6912" actId="14100"/>
          <ac:graphicFrameMkLst>
            <pc:docMk/>
            <pc:sldMk cId="1465439410" sldId="279"/>
            <ac:graphicFrameMk id="12" creationId="{C43FD70A-D36D-2C01-ED93-F0C07830BF7B}"/>
          </ac:graphicFrameMkLst>
        </pc:graphicFrameChg>
        <pc:picChg chg="add mod">
          <ac:chgData name="Vernekar, Nimisha Satyaprasad" userId="afc948a4-fe9b-4771-b6ca-63459e69b678" providerId="ADAL" clId="{BD60C313-C336-0344-9CFA-C519B16A81C5}" dt="2024-09-21T19:47:15.373" v="3603" actId="1076"/>
          <ac:picMkLst>
            <pc:docMk/>
            <pc:sldMk cId="1465439410" sldId="279"/>
            <ac:picMk id="10" creationId="{6B4A060B-8918-A5DD-BBD8-800986F0C3CB}"/>
          </ac:picMkLst>
        </pc:picChg>
        <pc:picChg chg="add mod modCrop">
          <ac:chgData name="Vernekar, Nimisha Satyaprasad" userId="afc948a4-fe9b-4771-b6ca-63459e69b678" providerId="ADAL" clId="{BD60C313-C336-0344-9CFA-C519B16A81C5}" dt="2024-09-21T20:05:53.887" v="3617" actId="1076"/>
          <ac:picMkLst>
            <pc:docMk/>
            <pc:sldMk cId="1465439410" sldId="279"/>
            <ac:picMk id="13" creationId="{0525801C-D99D-8725-4257-946EDA289D8F}"/>
          </ac:picMkLst>
        </pc:picChg>
        <pc:picChg chg="add mod">
          <ac:chgData name="Vernekar, Nimisha Satyaprasad" userId="afc948a4-fe9b-4771-b6ca-63459e69b678" providerId="ADAL" clId="{BD60C313-C336-0344-9CFA-C519B16A81C5}" dt="2024-09-21T20:08:27.456" v="3631" actId="14100"/>
          <ac:picMkLst>
            <pc:docMk/>
            <pc:sldMk cId="1465439410" sldId="279"/>
            <ac:picMk id="14" creationId="{B5234D7A-8574-FC17-7536-40F67603791F}"/>
          </ac:picMkLst>
        </pc:picChg>
        <pc:picChg chg="add mod">
          <ac:chgData name="Vernekar, Nimisha Satyaprasad" userId="afc948a4-fe9b-4771-b6ca-63459e69b678" providerId="ADAL" clId="{BD60C313-C336-0344-9CFA-C519B16A81C5}" dt="2024-09-21T20:08:22.111" v="3630" actId="1076"/>
          <ac:picMkLst>
            <pc:docMk/>
            <pc:sldMk cId="1465439410" sldId="279"/>
            <ac:picMk id="15" creationId="{9458759E-5E4A-B5B9-57F6-C78BC17E9E52}"/>
          </ac:picMkLst>
        </pc:picChg>
        <pc:inkChg chg="add">
          <ac:chgData name="Vernekar, Nimisha Satyaprasad" userId="afc948a4-fe9b-4771-b6ca-63459e69b678" providerId="ADAL" clId="{BD60C313-C336-0344-9CFA-C519B16A81C5}" dt="2024-09-21T20:06:56.815" v="3623" actId="34124"/>
          <ac:inkMkLst>
            <pc:docMk/>
            <pc:sldMk cId="1465439410" sldId="279"/>
            <ac:inkMk id="4" creationId="{CA4E26B3-C6FC-47E0-B0B7-D19552E8BC65}"/>
          </ac:inkMkLst>
        </pc:inkChg>
        <pc:inkChg chg="add del">
          <ac:chgData name="Vernekar, Nimisha Satyaprasad" userId="afc948a4-fe9b-4771-b6ca-63459e69b678" providerId="ADAL" clId="{BD60C313-C336-0344-9CFA-C519B16A81C5}" dt="2024-09-21T20:06:53.507" v="3622" actId="34122"/>
          <ac:inkMkLst>
            <pc:docMk/>
            <pc:sldMk cId="1465439410" sldId="279"/>
            <ac:inkMk id="16" creationId="{3970E31E-4D59-33DD-9DFD-8D5B50A323D7}"/>
          </ac:inkMkLst>
        </pc:inkChg>
        <pc:inkChg chg="add del">
          <ac:chgData name="Vernekar, Nimisha Satyaprasad" userId="afc948a4-fe9b-4771-b6ca-63459e69b678" providerId="ADAL" clId="{BD60C313-C336-0344-9CFA-C519B16A81C5}" dt="2024-09-21T20:06:38.073" v="3620" actId="9405"/>
          <ac:inkMkLst>
            <pc:docMk/>
            <pc:sldMk cId="1465439410" sldId="279"/>
            <ac:inkMk id="17" creationId="{119F8FF0-CD94-09EE-5DB7-8D1AAFF3DAA2}"/>
          </ac:inkMkLst>
        </pc:inkChg>
        <pc:inkChg chg="add del">
          <ac:chgData name="Vernekar, Nimisha Satyaprasad" userId="afc948a4-fe9b-4771-b6ca-63459e69b678" providerId="ADAL" clId="{BD60C313-C336-0344-9CFA-C519B16A81C5}" dt="2024-09-23T19:17:10.697" v="6777" actId="478"/>
          <ac:inkMkLst>
            <pc:docMk/>
            <pc:sldMk cId="1465439410" sldId="279"/>
            <ac:inkMk id="18" creationId="{898D29D0-2891-9972-2F3A-29793CB91A61}"/>
          </ac:inkMkLst>
        </pc:inkChg>
        <pc:inkChg chg="add del">
          <ac:chgData name="Vernekar, Nimisha Satyaprasad" userId="afc948a4-fe9b-4771-b6ca-63459e69b678" providerId="ADAL" clId="{BD60C313-C336-0344-9CFA-C519B16A81C5}" dt="2024-09-23T19:17:00.045" v="6775" actId="478"/>
          <ac:inkMkLst>
            <pc:docMk/>
            <pc:sldMk cId="1465439410" sldId="279"/>
            <ac:inkMk id="20" creationId="{CD1B645E-D900-5A4A-E1C2-E2C4C30BE28A}"/>
          </ac:inkMkLst>
        </pc:inkChg>
      </pc:sldChg>
      <pc:sldChg chg="addSp delSp modSp add mod setBg modAnim modNotesTx">
        <pc:chgData name="Vernekar, Nimisha Satyaprasad" userId="afc948a4-fe9b-4771-b6ca-63459e69b678" providerId="ADAL" clId="{BD60C313-C336-0344-9CFA-C519B16A81C5}" dt="2024-09-24T07:21:45.647" v="7049" actId="1076"/>
        <pc:sldMkLst>
          <pc:docMk/>
          <pc:sldMk cId="1237631309" sldId="280"/>
        </pc:sldMkLst>
        <pc:spChg chg="mod">
          <ac:chgData name="Vernekar, Nimisha Satyaprasad" userId="afc948a4-fe9b-4771-b6ca-63459e69b678" providerId="ADAL" clId="{BD60C313-C336-0344-9CFA-C519B16A81C5}" dt="2024-09-22T00:10:26.425" v="5920"/>
          <ac:spMkLst>
            <pc:docMk/>
            <pc:sldMk cId="1237631309" sldId="280"/>
            <ac:spMk id="2" creationId="{7C6FF807-4214-9C3B-A435-E774FBE2F238}"/>
          </ac:spMkLst>
        </pc:spChg>
        <pc:spChg chg="mod">
          <ac:chgData name="Vernekar, Nimisha Satyaprasad" userId="afc948a4-fe9b-4771-b6ca-63459e69b678" providerId="ADAL" clId="{BD60C313-C336-0344-9CFA-C519B16A81C5}" dt="2024-09-22T00:10:26.425" v="5920"/>
          <ac:spMkLst>
            <pc:docMk/>
            <pc:sldMk cId="1237631309" sldId="280"/>
            <ac:spMk id="3" creationId="{7E03E57D-8C57-B9B5-797A-9FCDD94268C6}"/>
          </ac:spMkLst>
        </pc:spChg>
        <pc:spChg chg="add mod">
          <ac:chgData name="Vernekar, Nimisha Satyaprasad" userId="afc948a4-fe9b-4771-b6ca-63459e69b678" providerId="ADAL" clId="{BD60C313-C336-0344-9CFA-C519B16A81C5}" dt="2024-09-22T00:08:59.952" v="5913" actId="13926"/>
          <ac:spMkLst>
            <pc:docMk/>
            <pc:sldMk cId="1237631309" sldId="280"/>
            <ac:spMk id="4" creationId="{3B7DA79D-C939-2319-7AFA-BD21F5E2E3F2}"/>
          </ac:spMkLst>
        </pc:spChg>
        <pc:spChg chg="mod">
          <ac:chgData name="Vernekar, Nimisha Satyaprasad" userId="afc948a4-fe9b-4771-b6ca-63459e69b678" providerId="ADAL" clId="{BD60C313-C336-0344-9CFA-C519B16A81C5}" dt="2024-09-21T20:10:15.471" v="3663" actId="1076"/>
          <ac:spMkLst>
            <pc:docMk/>
            <pc:sldMk cId="1237631309" sldId="280"/>
            <ac:spMk id="5" creationId="{EBFA9CC5-86DE-9831-EC49-143B47ECF2DF}"/>
          </ac:spMkLst>
        </pc:spChg>
        <pc:spChg chg="add mod">
          <ac:chgData name="Vernekar, Nimisha Satyaprasad" userId="afc948a4-fe9b-4771-b6ca-63459e69b678" providerId="ADAL" clId="{BD60C313-C336-0344-9CFA-C519B16A81C5}" dt="2024-09-23T20:04:44.188" v="6898" actId="14100"/>
          <ac:spMkLst>
            <pc:docMk/>
            <pc:sldMk cId="1237631309" sldId="280"/>
            <ac:spMk id="6" creationId="{72789FF1-BA88-11E2-E58D-60B78A19FDC0}"/>
          </ac:spMkLst>
        </pc:spChg>
        <pc:spChg chg="mod">
          <ac:chgData name="Vernekar, Nimisha Satyaprasad" userId="afc948a4-fe9b-4771-b6ca-63459e69b678" providerId="ADAL" clId="{BD60C313-C336-0344-9CFA-C519B16A81C5}" dt="2024-09-21T20:10:53.315" v="3664" actId="1076"/>
          <ac:spMkLst>
            <pc:docMk/>
            <pc:sldMk cId="1237631309" sldId="280"/>
            <ac:spMk id="6" creationId="{F5C1797E-BFF0-D5E3-89E9-559D19829A79}"/>
          </ac:spMkLst>
        </pc:spChg>
        <pc:spChg chg="mod">
          <ac:chgData name="Vernekar, Nimisha Satyaprasad" userId="afc948a4-fe9b-4771-b6ca-63459e69b678" providerId="ADAL" clId="{BD60C313-C336-0344-9CFA-C519B16A81C5}" dt="2024-09-21T22:11:14.490" v="4398" actId="1076"/>
          <ac:spMkLst>
            <pc:docMk/>
            <pc:sldMk cId="1237631309" sldId="280"/>
            <ac:spMk id="7" creationId="{FD5266D4-BC44-0C07-F044-679364A4E84C}"/>
          </ac:spMkLst>
        </pc:spChg>
        <pc:spChg chg="del mod">
          <ac:chgData name="Vernekar, Nimisha Satyaprasad" userId="afc948a4-fe9b-4771-b6ca-63459e69b678" providerId="ADAL" clId="{BD60C313-C336-0344-9CFA-C519B16A81C5}" dt="2024-09-21T21:47:21.089" v="4141" actId="478"/>
          <ac:spMkLst>
            <pc:docMk/>
            <pc:sldMk cId="1237631309" sldId="280"/>
            <ac:spMk id="8" creationId="{3A9CE226-CC3A-6CE2-86DA-5DB02FDAC320}"/>
          </ac:spMkLst>
        </pc:spChg>
        <pc:spChg chg="add del mod">
          <ac:chgData name="Vernekar, Nimisha Satyaprasad" userId="afc948a4-fe9b-4771-b6ca-63459e69b678" providerId="ADAL" clId="{BD60C313-C336-0344-9CFA-C519B16A81C5}" dt="2024-09-20T20:31:30.971" v="1538"/>
          <ac:spMkLst>
            <pc:docMk/>
            <pc:sldMk cId="1237631309" sldId="280"/>
            <ac:spMk id="9" creationId="{374EF291-A5D0-51CE-0E3E-E669B125DDA0}"/>
          </ac:spMkLst>
        </pc:spChg>
        <pc:spChg chg="add del mod">
          <ac:chgData name="Vernekar, Nimisha Satyaprasad" userId="afc948a4-fe9b-4771-b6ca-63459e69b678" providerId="ADAL" clId="{BD60C313-C336-0344-9CFA-C519B16A81C5}" dt="2024-09-21T21:47:30.956" v="4143" actId="478"/>
          <ac:spMkLst>
            <pc:docMk/>
            <pc:sldMk cId="1237631309" sldId="280"/>
            <ac:spMk id="10" creationId="{80A01125-4C0F-3CD6-9FBB-9283B798DC93}"/>
          </ac:spMkLst>
        </pc:spChg>
        <pc:spChg chg="add mod">
          <ac:chgData name="Vernekar, Nimisha Satyaprasad" userId="afc948a4-fe9b-4771-b6ca-63459e69b678" providerId="ADAL" clId="{BD60C313-C336-0344-9CFA-C519B16A81C5}" dt="2024-09-21T20:10:11.693" v="3662" actId="1076"/>
          <ac:spMkLst>
            <pc:docMk/>
            <pc:sldMk cId="1237631309" sldId="280"/>
            <ac:spMk id="11" creationId="{FA89D64B-957F-55DB-6CDC-1E685C9A1F55}"/>
          </ac:spMkLst>
        </pc:spChg>
        <pc:spChg chg="add del mod">
          <ac:chgData name="Vernekar, Nimisha Satyaprasad" userId="afc948a4-fe9b-4771-b6ca-63459e69b678" providerId="ADAL" clId="{BD60C313-C336-0344-9CFA-C519B16A81C5}" dt="2024-09-21T20:11:34.391" v="3666" actId="478"/>
          <ac:spMkLst>
            <pc:docMk/>
            <pc:sldMk cId="1237631309" sldId="280"/>
            <ac:spMk id="12" creationId="{2777325D-CD18-4F2D-0AAA-027821BCFB6C}"/>
          </ac:spMkLst>
        </pc:spChg>
        <pc:spChg chg="add mod">
          <ac:chgData name="Vernekar, Nimisha Satyaprasad" userId="afc948a4-fe9b-4771-b6ca-63459e69b678" providerId="ADAL" clId="{BD60C313-C336-0344-9CFA-C519B16A81C5}" dt="2024-09-21T20:12:13.748" v="3675" actId="1076"/>
          <ac:spMkLst>
            <pc:docMk/>
            <pc:sldMk cId="1237631309" sldId="280"/>
            <ac:spMk id="13" creationId="{B2D898A9-562C-37B5-DC6B-BA0639BC47DE}"/>
          </ac:spMkLst>
        </pc:spChg>
        <pc:spChg chg="add mod">
          <ac:chgData name="Vernekar, Nimisha Satyaprasad" userId="afc948a4-fe9b-4771-b6ca-63459e69b678" providerId="ADAL" clId="{BD60C313-C336-0344-9CFA-C519B16A81C5}" dt="2024-09-21T22:12:14.238" v="4406" actId="1076"/>
          <ac:spMkLst>
            <pc:docMk/>
            <pc:sldMk cId="1237631309" sldId="280"/>
            <ac:spMk id="14" creationId="{CC16A1F5-8A83-E7C2-478D-31BA33E06F67}"/>
          </ac:spMkLst>
        </pc:spChg>
        <pc:picChg chg="mod">
          <ac:chgData name="Vernekar, Nimisha Satyaprasad" userId="afc948a4-fe9b-4771-b6ca-63459e69b678" providerId="ADAL" clId="{BD60C313-C336-0344-9CFA-C519B16A81C5}" dt="2024-09-24T07:21:45.647" v="7049" actId="1076"/>
          <ac:picMkLst>
            <pc:docMk/>
            <pc:sldMk cId="1237631309" sldId="280"/>
            <ac:picMk id="17" creationId="{E74F7426-E12E-D272-4645-3FE0F279DAFC}"/>
          </ac:picMkLst>
        </pc:picChg>
      </pc:sldChg>
      <pc:sldChg chg="addSp delSp modSp new mod setBg modAnim modNotesTx">
        <pc:chgData name="Vernekar, Nimisha Satyaprasad" userId="afc948a4-fe9b-4771-b6ca-63459e69b678" providerId="ADAL" clId="{BD60C313-C336-0344-9CFA-C519B16A81C5}" dt="2024-09-24T06:54:11.634" v="7007" actId="20577"/>
        <pc:sldMkLst>
          <pc:docMk/>
          <pc:sldMk cId="2592224482" sldId="281"/>
        </pc:sldMkLst>
        <pc:spChg chg="mod">
          <ac:chgData name="Vernekar, Nimisha Satyaprasad" userId="afc948a4-fe9b-4771-b6ca-63459e69b678" providerId="ADAL" clId="{BD60C313-C336-0344-9CFA-C519B16A81C5}" dt="2024-09-22T00:10:26.425" v="5920"/>
          <ac:spMkLst>
            <pc:docMk/>
            <pc:sldMk cId="2592224482" sldId="281"/>
            <ac:spMk id="2" creationId="{10A6F221-DA02-52D8-818D-7D72B332C2AC}"/>
          </ac:spMkLst>
        </pc:spChg>
        <pc:spChg chg="mod">
          <ac:chgData name="Vernekar, Nimisha Satyaprasad" userId="afc948a4-fe9b-4771-b6ca-63459e69b678" providerId="ADAL" clId="{BD60C313-C336-0344-9CFA-C519B16A81C5}" dt="2024-09-22T00:10:26.425" v="5920"/>
          <ac:spMkLst>
            <pc:docMk/>
            <pc:sldMk cId="2592224482" sldId="281"/>
            <ac:spMk id="3" creationId="{5229E21D-2DE1-E973-1182-909C536115D9}"/>
          </ac:spMkLst>
        </pc:spChg>
        <pc:spChg chg="add mod">
          <ac:chgData name="Vernekar, Nimisha Satyaprasad" userId="afc948a4-fe9b-4771-b6ca-63459e69b678" providerId="ADAL" clId="{BD60C313-C336-0344-9CFA-C519B16A81C5}" dt="2024-09-21T02:33:45.790" v="2473" actId="1076"/>
          <ac:spMkLst>
            <pc:docMk/>
            <pc:sldMk cId="2592224482" sldId="281"/>
            <ac:spMk id="4" creationId="{18FD4C5C-7E3A-835E-0931-7CE2DB4BA112}"/>
          </ac:spMkLst>
        </pc:spChg>
        <pc:spChg chg="add mod">
          <ac:chgData name="Vernekar, Nimisha Satyaprasad" userId="afc948a4-fe9b-4771-b6ca-63459e69b678" providerId="ADAL" clId="{BD60C313-C336-0344-9CFA-C519B16A81C5}" dt="2024-09-20T23:23:16.084" v="2083" actId="1076"/>
          <ac:spMkLst>
            <pc:docMk/>
            <pc:sldMk cId="2592224482" sldId="281"/>
            <ac:spMk id="6" creationId="{88748F73-EE5A-99E9-B769-2DEAF050D4E2}"/>
          </ac:spMkLst>
        </pc:spChg>
        <pc:spChg chg="add mod">
          <ac:chgData name="Vernekar, Nimisha Satyaprasad" userId="afc948a4-fe9b-4771-b6ca-63459e69b678" providerId="ADAL" clId="{BD60C313-C336-0344-9CFA-C519B16A81C5}" dt="2024-09-21T01:18:51.554" v="2099" actId="1076"/>
          <ac:spMkLst>
            <pc:docMk/>
            <pc:sldMk cId="2592224482" sldId="281"/>
            <ac:spMk id="10" creationId="{CFA83B7B-BDAB-7964-F2D4-1C07C4DC0820}"/>
          </ac:spMkLst>
        </pc:spChg>
        <pc:spChg chg="add del mod">
          <ac:chgData name="Vernekar, Nimisha Satyaprasad" userId="afc948a4-fe9b-4771-b6ca-63459e69b678" providerId="ADAL" clId="{BD60C313-C336-0344-9CFA-C519B16A81C5}" dt="2024-09-21T01:33:19.983" v="2136"/>
          <ac:spMkLst>
            <pc:docMk/>
            <pc:sldMk cId="2592224482" sldId="281"/>
            <ac:spMk id="16" creationId="{94F1D689-3265-BF21-DF2B-003AE433CB15}"/>
          </ac:spMkLst>
        </pc:spChg>
        <pc:spChg chg="add mod">
          <ac:chgData name="Vernekar, Nimisha Satyaprasad" userId="afc948a4-fe9b-4771-b6ca-63459e69b678" providerId="ADAL" clId="{BD60C313-C336-0344-9CFA-C519B16A81C5}" dt="2024-09-21T02:33:49.242" v="2474" actId="1076"/>
          <ac:spMkLst>
            <pc:docMk/>
            <pc:sldMk cId="2592224482" sldId="281"/>
            <ac:spMk id="17" creationId="{247AB608-DF36-DA33-38EB-F713D1DF9B41}"/>
          </ac:spMkLst>
        </pc:spChg>
        <pc:grpChg chg="add mod">
          <ac:chgData name="Vernekar, Nimisha Satyaprasad" userId="afc948a4-fe9b-4771-b6ca-63459e69b678" providerId="ADAL" clId="{BD60C313-C336-0344-9CFA-C519B16A81C5}" dt="2024-09-22T00:08:20.491" v="5910" actId="1076"/>
          <ac:grpSpMkLst>
            <pc:docMk/>
            <pc:sldMk cId="2592224482" sldId="281"/>
            <ac:grpSpMk id="7" creationId="{5180D5FA-34F5-EB97-17C1-8C367BED6C0C}"/>
          </ac:grpSpMkLst>
        </pc:grpChg>
        <pc:grpChg chg="add mod">
          <ac:chgData name="Vernekar, Nimisha Satyaprasad" userId="afc948a4-fe9b-4771-b6ca-63459e69b678" providerId="ADAL" clId="{BD60C313-C336-0344-9CFA-C519B16A81C5}" dt="2024-09-21T02:34:08.235" v="2479" actId="1076"/>
          <ac:grpSpMkLst>
            <pc:docMk/>
            <pc:sldMk cId="2592224482" sldId="281"/>
            <ac:grpSpMk id="11" creationId="{1520F50A-6808-7376-2B10-DA2615C73942}"/>
          </ac:grpSpMkLst>
        </pc:grpChg>
        <pc:picChg chg="add mod">
          <ac:chgData name="Vernekar, Nimisha Satyaprasad" userId="afc948a4-fe9b-4771-b6ca-63459e69b678" providerId="ADAL" clId="{BD60C313-C336-0344-9CFA-C519B16A81C5}" dt="2024-09-20T23:22:09.762" v="2069" actId="1076"/>
          <ac:picMkLst>
            <pc:docMk/>
            <pc:sldMk cId="2592224482" sldId="281"/>
            <ac:picMk id="5" creationId="{7EA255B3-503C-5355-078A-44351104D224}"/>
          </ac:picMkLst>
        </pc:picChg>
        <pc:picChg chg="add mod">
          <ac:chgData name="Vernekar, Nimisha Satyaprasad" userId="afc948a4-fe9b-4771-b6ca-63459e69b678" providerId="ADAL" clId="{BD60C313-C336-0344-9CFA-C519B16A81C5}" dt="2024-09-21T01:17:40.748" v="2092" actId="1076"/>
          <ac:picMkLst>
            <pc:docMk/>
            <pc:sldMk cId="2592224482" sldId="281"/>
            <ac:picMk id="9" creationId="{3C1A3143-592E-39D0-FE6D-638BA8826F97}"/>
          </ac:picMkLst>
        </pc:picChg>
        <pc:picChg chg="add mod">
          <ac:chgData name="Vernekar, Nimisha Satyaprasad" userId="afc948a4-fe9b-4771-b6ca-63459e69b678" providerId="ADAL" clId="{BD60C313-C336-0344-9CFA-C519B16A81C5}" dt="2024-09-22T00:08:17.194" v="5909" actId="1076"/>
          <ac:picMkLst>
            <pc:docMk/>
            <pc:sldMk cId="2592224482" sldId="281"/>
            <ac:picMk id="13" creationId="{80195BDB-3D53-AD3E-3305-A9366E8FFF64}"/>
          </ac:picMkLst>
        </pc:picChg>
        <pc:picChg chg="add mod">
          <ac:chgData name="Vernekar, Nimisha Satyaprasad" userId="afc948a4-fe9b-4771-b6ca-63459e69b678" providerId="ADAL" clId="{BD60C313-C336-0344-9CFA-C519B16A81C5}" dt="2024-09-22T00:08:26.976" v="5911" actId="1076"/>
          <ac:picMkLst>
            <pc:docMk/>
            <pc:sldMk cId="2592224482" sldId="281"/>
            <ac:picMk id="15" creationId="{2096DA58-96E8-4788-1395-C0B8BBA49DF9}"/>
          </ac:picMkLst>
        </pc:picChg>
      </pc:sldChg>
      <pc:sldChg chg="addSp modSp new mod modAnim modNotesTx">
        <pc:chgData name="Vernekar, Nimisha Satyaprasad" userId="afc948a4-fe9b-4771-b6ca-63459e69b678" providerId="ADAL" clId="{BD60C313-C336-0344-9CFA-C519B16A81C5}" dt="2024-09-23T19:16:01.101" v="6774" actId="20577"/>
        <pc:sldMkLst>
          <pc:docMk/>
          <pc:sldMk cId="1125203583" sldId="282"/>
        </pc:sldMkLst>
        <pc:spChg chg="mod">
          <ac:chgData name="Vernekar, Nimisha Satyaprasad" userId="afc948a4-fe9b-4771-b6ca-63459e69b678" providerId="ADAL" clId="{BD60C313-C336-0344-9CFA-C519B16A81C5}" dt="2024-09-22T00:10:26.425" v="5920"/>
          <ac:spMkLst>
            <pc:docMk/>
            <pc:sldMk cId="1125203583" sldId="282"/>
            <ac:spMk id="2" creationId="{AC651E1B-9FFD-B64E-B261-4EB4059D911F}"/>
          </ac:spMkLst>
        </pc:spChg>
        <pc:spChg chg="mod">
          <ac:chgData name="Vernekar, Nimisha Satyaprasad" userId="afc948a4-fe9b-4771-b6ca-63459e69b678" providerId="ADAL" clId="{BD60C313-C336-0344-9CFA-C519B16A81C5}" dt="2024-09-22T00:10:26.425" v="5920"/>
          <ac:spMkLst>
            <pc:docMk/>
            <pc:sldMk cId="1125203583" sldId="282"/>
            <ac:spMk id="3" creationId="{B38F5634-BE0D-EDE4-8132-8B68F17A5421}"/>
          </ac:spMkLst>
        </pc:spChg>
        <pc:spChg chg="add mod">
          <ac:chgData name="Vernekar, Nimisha Satyaprasad" userId="afc948a4-fe9b-4771-b6ca-63459e69b678" providerId="ADAL" clId="{BD60C313-C336-0344-9CFA-C519B16A81C5}" dt="2024-09-21T18:28:15.430" v="3270" actId="1076"/>
          <ac:spMkLst>
            <pc:docMk/>
            <pc:sldMk cId="1125203583" sldId="282"/>
            <ac:spMk id="4" creationId="{951D7383-9960-EF2C-80C3-61204F748384}"/>
          </ac:spMkLst>
        </pc:spChg>
        <pc:spChg chg="add mod">
          <ac:chgData name="Vernekar, Nimisha Satyaprasad" userId="afc948a4-fe9b-4771-b6ca-63459e69b678" providerId="ADAL" clId="{BD60C313-C336-0344-9CFA-C519B16A81C5}" dt="2024-09-21T01:36:12.087" v="2263" actId="1076"/>
          <ac:spMkLst>
            <pc:docMk/>
            <pc:sldMk cId="1125203583" sldId="282"/>
            <ac:spMk id="9" creationId="{1FA20ACD-1C4D-FFE2-8785-D1A2F99D16EC}"/>
          </ac:spMkLst>
        </pc:spChg>
        <pc:spChg chg="add mod">
          <ac:chgData name="Vernekar, Nimisha Satyaprasad" userId="afc948a4-fe9b-4771-b6ca-63459e69b678" providerId="ADAL" clId="{BD60C313-C336-0344-9CFA-C519B16A81C5}" dt="2024-09-23T18:57:24.122" v="6163" actId="1076"/>
          <ac:spMkLst>
            <pc:docMk/>
            <pc:sldMk cId="1125203583" sldId="282"/>
            <ac:spMk id="11" creationId="{645A0453-57A1-3E79-63C5-E745CBD73A31}"/>
          </ac:spMkLst>
        </pc:spChg>
        <pc:spChg chg="add mod">
          <ac:chgData name="Vernekar, Nimisha Satyaprasad" userId="afc948a4-fe9b-4771-b6ca-63459e69b678" providerId="ADAL" clId="{BD60C313-C336-0344-9CFA-C519B16A81C5}" dt="2024-09-21T18:28:12.441" v="3269" actId="1076"/>
          <ac:spMkLst>
            <pc:docMk/>
            <pc:sldMk cId="1125203583" sldId="282"/>
            <ac:spMk id="13" creationId="{32FFF5B7-0C29-D605-0829-F0D97D67E8F5}"/>
          </ac:spMkLst>
        </pc:spChg>
        <pc:grpChg chg="add">
          <ac:chgData name="Vernekar, Nimisha Satyaprasad" userId="afc948a4-fe9b-4771-b6ca-63459e69b678" providerId="ADAL" clId="{BD60C313-C336-0344-9CFA-C519B16A81C5}" dt="2024-09-21T01:36:19.026" v="2264" actId="164"/>
          <ac:grpSpMkLst>
            <pc:docMk/>
            <pc:sldMk cId="1125203583" sldId="282"/>
            <ac:grpSpMk id="10" creationId="{C3EC078F-6BEB-C2EE-AA18-199909C294E4}"/>
          </ac:grpSpMkLst>
        </pc:grpChg>
        <pc:grpChg chg="add mod">
          <ac:chgData name="Vernekar, Nimisha Satyaprasad" userId="afc948a4-fe9b-4771-b6ca-63459e69b678" providerId="ADAL" clId="{BD60C313-C336-0344-9CFA-C519B16A81C5}" dt="2024-09-23T18:58:52.035" v="6180" actId="1076"/>
          <ac:grpSpMkLst>
            <pc:docMk/>
            <pc:sldMk cId="1125203583" sldId="282"/>
            <ac:grpSpMk id="14" creationId="{104078D5-C569-7A1D-5A6D-B5AF185246AD}"/>
          </ac:grpSpMkLst>
        </pc:grpChg>
        <pc:picChg chg="add mod">
          <ac:chgData name="Vernekar, Nimisha Satyaprasad" userId="afc948a4-fe9b-4771-b6ca-63459e69b678" providerId="ADAL" clId="{BD60C313-C336-0344-9CFA-C519B16A81C5}" dt="2024-09-21T01:36:32.627" v="2267" actId="1076"/>
          <ac:picMkLst>
            <pc:docMk/>
            <pc:sldMk cId="1125203583" sldId="282"/>
            <ac:picMk id="6" creationId="{8EA318C4-B96C-B470-6182-93C0D4A22642}"/>
          </ac:picMkLst>
        </pc:picChg>
        <pc:picChg chg="add mod">
          <ac:chgData name="Vernekar, Nimisha Satyaprasad" userId="afc948a4-fe9b-4771-b6ca-63459e69b678" providerId="ADAL" clId="{BD60C313-C336-0344-9CFA-C519B16A81C5}" dt="2024-09-21T01:35:27.832" v="2177" actId="1076"/>
          <ac:picMkLst>
            <pc:docMk/>
            <pc:sldMk cId="1125203583" sldId="282"/>
            <ac:picMk id="8" creationId="{9E29F227-3DCA-5D0B-0E57-D0BA9031BDAC}"/>
          </ac:picMkLst>
        </pc:picChg>
        <pc:picChg chg="add mod modCrop">
          <ac:chgData name="Vernekar, Nimisha Satyaprasad" userId="afc948a4-fe9b-4771-b6ca-63459e69b678" providerId="ADAL" clId="{BD60C313-C336-0344-9CFA-C519B16A81C5}" dt="2024-09-21T18:28:57.976" v="3278" actId="732"/>
          <ac:picMkLst>
            <pc:docMk/>
            <pc:sldMk cId="1125203583" sldId="282"/>
            <ac:picMk id="12" creationId="{4E9564EE-74D8-648B-B053-D19AD2DDCC7A}"/>
          </ac:picMkLst>
        </pc:picChg>
        <pc:picChg chg="mod">
          <ac:chgData name="Vernekar, Nimisha Satyaprasad" userId="afc948a4-fe9b-4771-b6ca-63459e69b678" providerId="ADAL" clId="{BD60C313-C336-0344-9CFA-C519B16A81C5}" dt="2024-09-23T18:58:56.963" v="6181" actId="1076"/>
          <ac:picMkLst>
            <pc:docMk/>
            <pc:sldMk cId="1125203583" sldId="282"/>
            <ac:picMk id="12" creationId="{7E06A5C5-2CB7-BE4D-4289-2E72FBB9E5D7}"/>
          </ac:picMkLst>
        </pc:picChg>
      </pc:sldChg>
      <pc:sldChg chg="addSp delSp modSp add del mod delAnim">
        <pc:chgData name="Vernekar, Nimisha Satyaprasad" userId="afc948a4-fe9b-4771-b6ca-63459e69b678" providerId="ADAL" clId="{BD60C313-C336-0344-9CFA-C519B16A81C5}" dt="2024-09-21T02:58:49.499" v="2587" actId="2696"/>
        <pc:sldMkLst>
          <pc:docMk/>
          <pc:sldMk cId="2729606354" sldId="283"/>
        </pc:sldMkLst>
        <pc:picChg chg="add mod">
          <ac:chgData name="Vernekar, Nimisha Satyaprasad" userId="afc948a4-fe9b-4771-b6ca-63459e69b678" providerId="ADAL" clId="{BD60C313-C336-0344-9CFA-C519B16A81C5}" dt="2024-09-21T02:58:38.051" v="2586" actId="1076"/>
          <ac:picMkLst>
            <pc:docMk/>
            <pc:sldMk cId="2729606354" sldId="283"/>
            <ac:picMk id="5" creationId="{566EF86B-608A-820E-BB19-38D2B00C3280}"/>
          </ac:picMkLst>
        </pc:picChg>
        <pc:picChg chg="del">
          <ac:chgData name="Vernekar, Nimisha Satyaprasad" userId="afc948a4-fe9b-4771-b6ca-63459e69b678" providerId="ADAL" clId="{BD60C313-C336-0344-9CFA-C519B16A81C5}" dt="2024-09-21T02:58:35.958" v="2585" actId="478"/>
          <ac:picMkLst>
            <pc:docMk/>
            <pc:sldMk cId="2729606354" sldId="283"/>
            <ac:picMk id="29" creationId="{FA1F9A1E-A3E5-3DDC-3610-3B3C1CB45318}"/>
          </ac:picMkLst>
        </pc:picChg>
      </pc:sldChg>
      <pc:sldChg chg="modNotesTx">
        <pc:chgData name="Vernekar, Nimisha Satyaprasad" userId="afc948a4-fe9b-4771-b6ca-63459e69b678" providerId="ADAL" clId="{BD60C313-C336-0344-9CFA-C519B16A81C5}" dt="2024-09-23T18:53:54.284" v="6037" actId="20577"/>
        <pc:sldMkLst>
          <pc:docMk/>
          <pc:sldMk cId="2554135084" sldId="285"/>
        </pc:sldMkLst>
      </pc:sldChg>
      <pc:sldChg chg="modSp mod modNotesTx">
        <pc:chgData name="Vernekar, Nimisha Satyaprasad" userId="afc948a4-fe9b-4771-b6ca-63459e69b678" providerId="ADAL" clId="{BD60C313-C336-0344-9CFA-C519B16A81C5}" dt="2024-09-24T07:07:46.626" v="7039" actId="20577"/>
        <pc:sldMkLst>
          <pc:docMk/>
          <pc:sldMk cId="2559211146" sldId="286"/>
        </pc:sldMkLst>
        <pc:spChg chg="mod">
          <ac:chgData name="Vernekar, Nimisha Satyaprasad" userId="afc948a4-fe9b-4771-b6ca-63459e69b678" providerId="ADAL" clId="{BD60C313-C336-0344-9CFA-C519B16A81C5}" dt="2024-09-24T06:56:45.704" v="7037" actId="113"/>
          <ac:spMkLst>
            <pc:docMk/>
            <pc:sldMk cId="2559211146" sldId="286"/>
            <ac:spMk id="5" creationId="{EBFA9CC5-86DE-9831-EC49-143B47ECF2DF}"/>
          </ac:spMkLst>
        </pc:spChg>
        <pc:grpChg chg="mod">
          <ac:chgData name="Vernekar, Nimisha Satyaprasad" userId="afc948a4-fe9b-4771-b6ca-63459e69b678" providerId="ADAL" clId="{BD60C313-C336-0344-9CFA-C519B16A81C5}" dt="2024-09-24T06:56:41.958" v="7036" actId="1076"/>
          <ac:grpSpMkLst>
            <pc:docMk/>
            <pc:sldMk cId="2559211146" sldId="286"/>
            <ac:grpSpMk id="6" creationId="{FA8812D2-3F7B-AF13-3FC4-E9568170A115}"/>
          </ac:grpSpMkLst>
        </pc:grpChg>
        <pc:grpChg chg="mod">
          <ac:chgData name="Vernekar, Nimisha Satyaprasad" userId="afc948a4-fe9b-4771-b6ca-63459e69b678" providerId="ADAL" clId="{BD60C313-C336-0344-9CFA-C519B16A81C5}" dt="2024-09-24T06:56:28.586" v="7034" actId="1076"/>
          <ac:grpSpMkLst>
            <pc:docMk/>
            <pc:sldMk cId="2559211146" sldId="286"/>
            <ac:grpSpMk id="14" creationId="{1AE51923-EC9E-88A4-61EC-7026C16B4CC8}"/>
          </ac:grpSpMkLst>
        </pc:grpChg>
      </pc:sldChg>
    </pc:docChg>
  </pc:docChgLst>
  <pc:docChgLst>
    <pc:chgData name="Nimisha Vernekar" userId="1e15453365fa41e3" providerId="LiveId" clId="{2899B8B1-3C06-4B9A-994C-F6C52D9BF346}"/>
    <pc:docChg chg="modSld">
      <pc:chgData name="Nimisha Vernekar" userId="1e15453365fa41e3" providerId="LiveId" clId="{2899B8B1-3C06-4B9A-994C-F6C52D9BF346}" dt="2024-10-07T03:03:19.957" v="24" actId="20577"/>
      <pc:docMkLst>
        <pc:docMk/>
      </pc:docMkLst>
      <pc:sldChg chg="modNotesTx">
        <pc:chgData name="Nimisha Vernekar" userId="1e15453365fa41e3" providerId="LiveId" clId="{2899B8B1-3C06-4B9A-994C-F6C52D9BF346}" dt="2024-10-07T03:01:39.445" v="0" actId="6549"/>
        <pc:sldMkLst>
          <pc:docMk/>
          <pc:sldMk cId="948644526" sldId="256"/>
        </pc:sldMkLst>
      </pc:sldChg>
      <pc:sldChg chg="modNotesTx">
        <pc:chgData name="Nimisha Vernekar" userId="1e15453365fa41e3" providerId="LiveId" clId="{2899B8B1-3C06-4B9A-994C-F6C52D9BF346}" dt="2024-10-07T03:01:47.309" v="2" actId="6549"/>
        <pc:sldMkLst>
          <pc:docMk/>
          <pc:sldMk cId="3983885543" sldId="260"/>
        </pc:sldMkLst>
      </pc:sldChg>
      <pc:sldChg chg="modNotesTx">
        <pc:chgData name="Nimisha Vernekar" userId="1e15453365fa41e3" providerId="LiveId" clId="{2899B8B1-3C06-4B9A-994C-F6C52D9BF346}" dt="2024-10-07T03:01:50.760" v="3" actId="6549"/>
        <pc:sldMkLst>
          <pc:docMk/>
          <pc:sldMk cId="1799603576" sldId="261"/>
        </pc:sldMkLst>
      </pc:sldChg>
      <pc:sldChg chg="modNotesTx">
        <pc:chgData name="Nimisha Vernekar" userId="1e15453365fa41e3" providerId="LiveId" clId="{2899B8B1-3C06-4B9A-994C-F6C52D9BF346}" dt="2024-10-07T03:02:17.927" v="9" actId="6549"/>
        <pc:sldMkLst>
          <pc:docMk/>
          <pc:sldMk cId="3615236670" sldId="262"/>
        </pc:sldMkLst>
      </pc:sldChg>
      <pc:sldChg chg="modNotesTx">
        <pc:chgData name="Nimisha Vernekar" userId="1e15453365fa41e3" providerId="LiveId" clId="{2899B8B1-3C06-4B9A-994C-F6C52D9BF346}" dt="2024-10-07T03:03:06.282" v="20" actId="6549"/>
        <pc:sldMkLst>
          <pc:docMk/>
          <pc:sldMk cId="1675705994" sldId="263"/>
        </pc:sldMkLst>
      </pc:sldChg>
      <pc:sldChg chg="modNotesTx">
        <pc:chgData name="Nimisha Vernekar" userId="1e15453365fa41e3" providerId="LiveId" clId="{2899B8B1-3C06-4B9A-994C-F6C52D9BF346}" dt="2024-10-07T03:03:00.833" v="19" actId="6549"/>
        <pc:sldMkLst>
          <pc:docMk/>
          <pc:sldMk cId="2083075373" sldId="266"/>
        </pc:sldMkLst>
      </pc:sldChg>
      <pc:sldChg chg="modNotesTx">
        <pc:chgData name="Nimisha Vernekar" userId="1e15453365fa41e3" providerId="LiveId" clId="{2899B8B1-3C06-4B9A-994C-F6C52D9BF346}" dt="2024-10-07T03:03:11.249" v="21" actId="6549"/>
        <pc:sldMkLst>
          <pc:docMk/>
          <pc:sldMk cId="2681376798" sldId="267"/>
        </pc:sldMkLst>
      </pc:sldChg>
      <pc:sldChg chg="modNotesTx">
        <pc:chgData name="Nimisha Vernekar" userId="1e15453365fa41e3" providerId="LiveId" clId="{2899B8B1-3C06-4B9A-994C-F6C52D9BF346}" dt="2024-10-07T03:03:16.025" v="23" actId="5793"/>
        <pc:sldMkLst>
          <pc:docMk/>
          <pc:sldMk cId="1287899494" sldId="268"/>
        </pc:sldMkLst>
      </pc:sldChg>
      <pc:sldChg chg="modNotesTx">
        <pc:chgData name="Nimisha Vernekar" userId="1e15453365fa41e3" providerId="LiveId" clId="{2899B8B1-3C06-4B9A-994C-F6C52D9BF346}" dt="2024-10-07T03:03:19.957" v="24" actId="20577"/>
        <pc:sldMkLst>
          <pc:docMk/>
          <pc:sldMk cId="1693914165" sldId="269"/>
        </pc:sldMkLst>
      </pc:sldChg>
      <pc:sldChg chg="modNotesTx">
        <pc:chgData name="Nimisha Vernekar" userId="1e15453365fa41e3" providerId="LiveId" clId="{2899B8B1-3C06-4B9A-994C-F6C52D9BF346}" dt="2024-10-07T03:01:56.031" v="4" actId="6549"/>
        <pc:sldMkLst>
          <pc:docMk/>
          <pc:sldMk cId="1498264762" sldId="270"/>
        </pc:sldMkLst>
      </pc:sldChg>
      <pc:sldChg chg="modNotesTx">
        <pc:chgData name="Nimisha Vernekar" userId="1e15453365fa41e3" providerId="LiveId" clId="{2899B8B1-3C06-4B9A-994C-F6C52D9BF346}" dt="2024-10-07T03:02:35.427" v="14" actId="6549"/>
        <pc:sldMkLst>
          <pc:docMk/>
          <pc:sldMk cId="203417885" sldId="272"/>
        </pc:sldMkLst>
      </pc:sldChg>
      <pc:sldChg chg="modNotesTx">
        <pc:chgData name="Nimisha Vernekar" userId="1e15453365fa41e3" providerId="LiveId" clId="{2899B8B1-3C06-4B9A-994C-F6C52D9BF346}" dt="2024-10-07T03:01:59.738" v="5" actId="6549"/>
        <pc:sldMkLst>
          <pc:docMk/>
          <pc:sldMk cId="1073985011" sldId="273"/>
        </pc:sldMkLst>
      </pc:sldChg>
      <pc:sldChg chg="modNotesTx">
        <pc:chgData name="Nimisha Vernekar" userId="1e15453365fa41e3" providerId="LiveId" clId="{2899B8B1-3C06-4B9A-994C-F6C52D9BF346}" dt="2024-10-07T03:02:39.013" v="15" actId="6549"/>
        <pc:sldMkLst>
          <pc:docMk/>
          <pc:sldMk cId="3267334122" sldId="275"/>
        </pc:sldMkLst>
      </pc:sldChg>
      <pc:sldChg chg="modNotesTx">
        <pc:chgData name="Nimisha Vernekar" userId="1e15453365fa41e3" providerId="LiveId" clId="{2899B8B1-3C06-4B9A-994C-F6C52D9BF346}" dt="2024-10-07T03:02:44.941" v="16" actId="6549"/>
        <pc:sldMkLst>
          <pc:docMk/>
          <pc:sldMk cId="1991911143" sldId="276"/>
        </pc:sldMkLst>
      </pc:sldChg>
      <pc:sldChg chg="modNotesTx">
        <pc:chgData name="Nimisha Vernekar" userId="1e15453365fa41e3" providerId="LiveId" clId="{2899B8B1-3C06-4B9A-994C-F6C52D9BF346}" dt="2024-10-07T03:02:49.004" v="17" actId="6549"/>
        <pc:sldMkLst>
          <pc:docMk/>
          <pc:sldMk cId="3005162011" sldId="277"/>
        </pc:sldMkLst>
      </pc:sldChg>
      <pc:sldChg chg="modNotesTx">
        <pc:chgData name="Nimisha Vernekar" userId="1e15453365fa41e3" providerId="LiveId" clId="{2899B8B1-3C06-4B9A-994C-F6C52D9BF346}" dt="2024-10-07T03:02:52.255" v="18" actId="6549"/>
        <pc:sldMkLst>
          <pc:docMk/>
          <pc:sldMk cId="2047956706" sldId="278"/>
        </pc:sldMkLst>
      </pc:sldChg>
      <pc:sldChg chg="modNotesTx">
        <pc:chgData name="Nimisha Vernekar" userId="1e15453365fa41e3" providerId="LiveId" clId="{2899B8B1-3C06-4B9A-994C-F6C52D9BF346}" dt="2024-10-07T03:02:24.490" v="11" actId="6549"/>
        <pc:sldMkLst>
          <pc:docMk/>
          <pc:sldMk cId="1465439410" sldId="279"/>
        </pc:sldMkLst>
      </pc:sldChg>
      <pc:sldChg chg="modNotesTx">
        <pc:chgData name="Nimisha Vernekar" userId="1e15453365fa41e3" providerId="LiveId" clId="{2899B8B1-3C06-4B9A-994C-F6C52D9BF346}" dt="2024-10-07T03:02:32.270" v="13" actId="6549"/>
        <pc:sldMkLst>
          <pc:docMk/>
          <pc:sldMk cId="1237631309" sldId="280"/>
        </pc:sldMkLst>
      </pc:sldChg>
      <pc:sldChg chg="modNotesTx">
        <pc:chgData name="Nimisha Vernekar" userId="1e15453365fa41e3" providerId="LiveId" clId="{2899B8B1-3C06-4B9A-994C-F6C52D9BF346}" dt="2024-10-07T03:02:03.471" v="6" actId="6549"/>
        <pc:sldMkLst>
          <pc:docMk/>
          <pc:sldMk cId="2592224482" sldId="281"/>
        </pc:sldMkLst>
      </pc:sldChg>
      <pc:sldChg chg="modNotesTx">
        <pc:chgData name="Nimisha Vernekar" userId="1e15453365fa41e3" providerId="LiveId" clId="{2899B8B1-3C06-4B9A-994C-F6C52D9BF346}" dt="2024-10-07T03:02:14.447" v="8" actId="6549"/>
        <pc:sldMkLst>
          <pc:docMk/>
          <pc:sldMk cId="1125203583" sldId="282"/>
        </pc:sldMkLst>
      </pc:sldChg>
      <pc:sldChg chg="modNotesTx">
        <pc:chgData name="Nimisha Vernekar" userId="1e15453365fa41e3" providerId="LiveId" clId="{2899B8B1-3C06-4B9A-994C-F6C52D9BF346}" dt="2024-10-07T03:01:43.961" v="1" actId="6549"/>
        <pc:sldMkLst>
          <pc:docMk/>
          <pc:sldMk cId="4054355082" sldId="283"/>
        </pc:sldMkLst>
      </pc:sldChg>
      <pc:sldChg chg="modNotesTx">
        <pc:chgData name="Nimisha Vernekar" userId="1e15453365fa41e3" providerId="LiveId" clId="{2899B8B1-3C06-4B9A-994C-F6C52D9BF346}" dt="2024-10-07T03:02:21.496" v="10" actId="6549"/>
        <pc:sldMkLst>
          <pc:docMk/>
          <pc:sldMk cId="2695219070" sldId="284"/>
        </pc:sldMkLst>
      </pc:sldChg>
      <pc:sldChg chg="modNotesTx">
        <pc:chgData name="Nimisha Vernekar" userId="1e15453365fa41e3" providerId="LiveId" clId="{2899B8B1-3C06-4B9A-994C-F6C52D9BF346}" dt="2024-10-07T03:02:07.917" v="7" actId="6549"/>
        <pc:sldMkLst>
          <pc:docMk/>
          <pc:sldMk cId="2554135084" sldId="285"/>
        </pc:sldMkLst>
      </pc:sldChg>
      <pc:sldChg chg="modNotesTx">
        <pc:chgData name="Nimisha Vernekar" userId="1e15453365fa41e3" providerId="LiveId" clId="{2899B8B1-3C06-4B9A-994C-F6C52D9BF346}" dt="2024-10-07T03:02:29.180" v="12" actId="6549"/>
        <pc:sldMkLst>
          <pc:docMk/>
          <pc:sldMk cId="2559211146" sldId="286"/>
        </pc:sldMkLst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Model 1 Decision Graph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LSTM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tint val="96000"/>
                    <a:lumMod val="104000"/>
                  </a:schemeClr>
                </a:gs>
                <a:gs pos="100000">
                  <a:schemeClr val="accent2">
                    <a:shade val="90000"/>
                    <a:lumMod val="90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76200" dist="38100" dir="5400000" rotWithShape="0">
                <a:srgbClr val="000000">
                  <a:alpha val="7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 prst="hardEdge"/>
            </a:sp3d>
          </c:spPr>
          <c:invertIfNegative val="0"/>
          <c:cat>
            <c:strRef>
              <c:f>Sheet1!$D$1:$E$1</c:f>
              <c:strCache>
                <c:ptCount val="2"/>
                <c:pt idx="0">
                  <c:v>MSE</c:v>
                </c:pt>
                <c:pt idx="1">
                  <c:v>MAE</c:v>
                </c:pt>
              </c:strCache>
            </c:strRef>
          </c:cat>
          <c:val>
            <c:numRef>
              <c:f>Sheet1!$D$2:$E$2</c:f>
              <c:numCache>
                <c:formatCode>General</c:formatCode>
                <c:ptCount val="2"/>
                <c:pt idx="0">
                  <c:v>6.1999999999999998E-3</c:v>
                </c:pt>
                <c:pt idx="1">
                  <c:v>4.1000000000000002E-2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67D-49D4-AA2B-DA1CC4ABBEBE}"/>
            </c:ext>
          </c:extLst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Feedforward</c:v>
                </c:pt>
              </c:strCache>
            </c:strRef>
          </c:tx>
          <c:spPr>
            <a:gradFill rotWithShape="1">
              <a:gsLst>
                <a:gs pos="0">
                  <a:schemeClr val="accent4">
                    <a:tint val="96000"/>
                    <a:lumMod val="104000"/>
                  </a:schemeClr>
                </a:gs>
                <a:gs pos="100000">
                  <a:schemeClr val="accent4">
                    <a:shade val="90000"/>
                    <a:lumMod val="90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76200" dist="38100" dir="5400000" rotWithShape="0">
                <a:srgbClr val="000000">
                  <a:alpha val="7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 prst="hardEdge"/>
            </a:sp3d>
          </c:spPr>
          <c:invertIfNegative val="0"/>
          <c:cat>
            <c:strRef>
              <c:f>Sheet1!$D$1:$E$1</c:f>
              <c:strCache>
                <c:ptCount val="2"/>
                <c:pt idx="0">
                  <c:v>MSE</c:v>
                </c:pt>
                <c:pt idx="1">
                  <c:v>MAE</c:v>
                </c:pt>
              </c:strCache>
            </c:strRef>
          </c:cat>
          <c:val>
            <c:numRef>
              <c:f>Sheet1!$D$3:$E$3</c:f>
              <c:numCache>
                <c:formatCode>General</c:formatCode>
                <c:ptCount val="2"/>
                <c:pt idx="0">
                  <c:v>6.4999999999999997E-3</c:v>
                </c:pt>
                <c:pt idx="1">
                  <c:v>4.0399999999999998E-2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67D-49D4-AA2B-DA1CC4ABBEBE}"/>
            </c:ext>
          </c:extLst>
        </c:ser>
        <c:ser>
          <c:idx val="2"/>
          <c:order val="2"/>
          <c:tx>
            <c:strRef>
              <c:f>Sheet1!$A$4</c:f>
              <c:strCache>
                <c:ptCount val="1"/>
                <c:pt idx="0">
                  <c:v>GRU</c:v>
                </c:pt>
              </c:strCache>
            </c:strRef>
          </c:tx>
          <c:spPr>
            <a:gradFill rotWithShape="1">
              <a:gsLst>
                <a:gs pos="0">
                  <a:schemeClr val="accent6">
                    <a:tint val="96000"/>
                    <a:lumMod val="104000"/>
                  </a:schemeClr>
                </a:gs>
                <a:gs pos="100000">
                  <a:schemeClr val="accent6">
                    <a:shade val="90000"/>
                    <a:lumMod val="90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76200" dist="38100" dir="5400000" rotWithShape="0">
                <a:srgbClr val="000000">
                  <a:alpha val="7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 prst="hardEdge"/>
            </a:sp3d>
          </c:spPr>
          <c:invertIfNegative val="0"/>
          <c:cat>
            <c:strRef>
              <c:f>Sheet1!$D$1:$E$1</c:f>
              <c:strCache>
                <c:ptCount val="2"/>
                <c:pt idx="0">
                  <c:v>MSE</c:v>
                </c:pt>
                <c:pt idx="1">
                  <c:v>MAE</c:v>
                </c:pt>
              </c:strCache>
            </c:strRef>
          </c:cat>
          <c:val>
            <c:numRef>
              <c:f>Sheet1!$D$4:$E$4</c:f>
              <c:numCache>
                <c:formatCode>General</c:formatCode>
                <c:ptCount val="2"/>
                <c:pt idx="0">
                  <c:v>6.4999999999999997E-3</c:v>
                </c:pt>
                <c:pt idx="1">
                  <c:v>4.2999999999999997E-2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67D-49D4-AA2B-DA1CC4ABBEBE}"/>
            </c:ext>
          </c:extLst>
        </c:ser>
        <c:ser>
          <c:idx val="3"/>
          <c:order val="3"/>
          <c:tx>
            <c:strRef>
              <c:f>Sheet1!$A$5</c:f>
              <c:strCache>
                <c:ptCount val="1"/>
                <c:pt idx="0">
                  <c:v>CNN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lumMod val="60000"/>
                    <a:tint val="96000"/>
                    <a:lumMod val="104000"/>
                  </a:schemeClr>
                </a:gs>
                <a:gs pos="100000">
                  <a:schemeClr val="accent2">
                    <a:lumMod val="60000"/>
                    <a:shade val="90000"/>
                    <a:lumMod val="90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76200" dist="38100" dir="5400000" rotWithShape="0">
                <a:srgbClr val="000000">
                  <a:alpha val="7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 prst="hardEdge"/>
            </a:sp3d>
          </c:spPr>
          <c:invertIfNegative val="0"/>
          <c:cat>
            <c:strRef>
              <c:f>Sheet1!$D$1:$E$1</c:f>
              <c:strCache>
                <c:ptCount val="2"/>
                <c:pt idx="0">
                  <c:v>MSE</c:v>
                </c:pt>
                <c:pt idx="1">
                  <c:v>MAE</c:v>
                </c:pt>
              </c:strCache>
            </c:strRef>
          </c:cat>
          <c:val>
            <c:numRef>
              <c:f>Sheet1!$D$5:$E$5</c:f>
              <c:numCache>
                <c:formatCode>General</c:formatCode>
                <c:ptCount val="2"/>
                <c:pt idx="0">
                  <c:v>6.4999999999999997E-3</c:v>
                </c:pt>
                <c:pt idx="1">
                  <c:v>3.9199999999999999E-2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867D-49D4-AA2B-DA1CC4ABBEB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15"/>
        <c:overlap val="-20"/>
        <c:axId val="242225935"/>
        <c:axId val="242231695"/>
      </c:barChart>
      <c:catAx>
        <c:axId val="242225935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42231695"/>
        <c:crosses val="autoZero"/>
        <c:auto val="1"/>
        <c:lblAlgn val="ctr"/>
        <c:lblOffset val="100"/>
        <c:noMultiLvlLbl val="0"/>
      </c:catAx>
      <c:valAx>
        <c:axId val="242231695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42225935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dTable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IN"/>
              <a:t>Training Time, R-squared vs Models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Training Time (s)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 prst="hardEdge"/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LSTM</c:v>
                </c:pt>
                <c:pt idx="1">
                  <c:v>Feedforward</c:v>
                </c:pt>
                <c:pt idx="2">
                  <c:v>GRU</c:v>
                </c:pt>
                <c:pt idx="3">
                  <c:v>CNN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82.58</c:v>
                </c:pt>
                <c:pt idx="1">
                  <c:v>94.7</c:v>
                </c:pt>
                <c:pt idx="2">
                  <c:v>85.21</c:v>
                </c:pt>
                <c:pt idx="3">
                  <c:v>57.7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0D1-4FE1-B581-A6AA029CE11E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75"/>
        <c:axId val="155403039"/>
        <c:axId val="155396319"/>
      </c:barChart>
      <c:lineChart>
        <c:grouping val="standard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R-squared</c:v>
                </c:pt>
              </c:strCache>
            </c:strRef>
          </c:tx>
          <c:spPr>
            <a:ln w="34925" cap="rnd">
              <a:solidFill>
                <a:schemeClr val="accent2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dLbl>
              <c:idx val="1"/>
              <c:layout>
                <c:manualLayout>
                  <c:x val="-4.4444444444444446E-2"/>
                  <c:y val="5.555555555555555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00D1-4FE1-B581-A6AA029CE11E}"/>
                </c:ext>
              </c:extLst>
            </c:dLbl>
            <c:dLbl>
              <c:idx val="2"/>
              <c:layout>
                <c:manualLayout>
                  <c:x val="-5.8333333333333334E-2"/>
                  <c:y val="5.092592592592592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00D1-4FE1-B581-A6AA029CE11E}"/>
                </c:ext>
              </c:extLst>
            </c:dLbl>
            <c:dLbl>
              <c:idx val="3"/>
              <c:layout>
                <c:manualLayout>
                  <c:x val="-5.8333333333333438E-2"/>
                  <c:y val="5.5555555555555469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00D1-4FE1-B581-A6AA029CE11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accent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LSTM</c:v>
                </c:pt>
                <c:pt idx="1">
                  <c:v>Feedforward</c:v>
                </c:pt>
                <c:pt idx="2">
                  <c:v>GRU</c:v>
                </c:pt>
                <c:pt idx="3">
                  <c:v>CNN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0.99936000000000003</c:v>
                </c:pt>
                <c:pt idx="1">
                  <c:v>0.99299999999999999</c:v>
                </c:pt>
                <c:pt idx="2">
                  <c:v>0.99299999999999999</c:v>
                </c:pt>
                <c:pt idx="3">
                  <c:v>0.99309999999999998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00D1-4FE1-B581-A6AA029CE11E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1982782719"/>
        <c:axId val="1982787519"/>
      </c:lineChart>
      <c:catAx>
        <c:axId val="15540303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5396319"/>
        <c:crosses val="autoZero"/>
        <c:auto val="1"/>
        <c:lblAlgn val="ctr"/>
        <c:lblOffset val="100"/>
        <c:noMultiLvlLbl val="0"/>
      </c:catAx>
      <c:valAx>
        <c:axId val="15539631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5403039"/>
        <c:crosses val="autoZero"/>
        <c:crossBetween val="between"/>
      </c:valAx>
      <c:valAx>
        <c:axId val="1982787519"/>
        <c:scaling>
          <c:orientation val="minMax"/>
        </c:scaling>
        <c:delete val="0"/>
        <c:axPos val="r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/>
                  <a:t>R-squared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2782719"/>
        <c:crosses val="max"/>
        <c:crossBetween val="between"/>
      </c:valAx>
      <c:catAx>
        <c:axId val="1982782719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982787519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Model 1 Scaled vs Unscaled 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Sheet1!$B$30</c:f>
              <c:strCache>
                <c:ptCount val="1"/>
                <c:pt idx="0">
                  <c:v>Training Time (seconds)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 prst="hardEdge"/>
            </a:sp3d>
          </c:spPr>
          <c:invertIfNegative val="0"/>
          <c:dPt>
            <c:idx val="0"/>
            <c:invertIfNegative val="0"/>
            <c:bubble3D val="0"/>
            <c:spPr>
              <a:solidFill>
                <a:schemeClr val="tx2">
                  <a:lumMod val="10000"/>
                  <a:lumOff val="90000"/>
                </a:schemeClr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 prst="hardEdge"/>
              </a:sp3d>
            </c:spPr>
            <c:extLst>
              <c:ext xmlns:c16="http://schemas.microsoft.com/office/drawing/2014/chart" uri="{C3380CC4-5D6E-409C-BE32-E72D297353CC}">
                <c16:uniqueId val="{00000001-8FC2-424E-8DF8-39A739765043}"/>
              </c:ext>
            </c:extLst>
          </c:dPt>
          <c:dPt>
            <c:idx val="1"/>
            <c:invertIfNegative val="0"/>
            <c:bubble3D val="0"/>
            <c:spPr>
              <a:solidFill>
                <a:schemeClr val="tx2">
                  <a:lumMod val="10000"/>
                  <a:lumOff val="90000"/>
                </a:schemeClr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 prst="hardEdge"/>
              </a:sp3d>
            </c:spPr>
            <c:extLst>
              <c:ext xmlns:c16="http://schemas.microsoft.com/office/drawing/2014/chart" uri="{C3380CC4-5D6E-409C-BE32-E72D297353CC}">
                <c16:uniqueId val="{00000003-8FC2-424E-8DF8-39A739765043}"/>
              </c:ext>
            </c:extLst>
          </c:dPt>
          <c:cat>
            <c:strRef>
              <c:f>Sheet1!$A$31:$A$32</c:f>
              <c:strCache>
                <c:ptCount val="2"/>
                <c:pt idx="0">
                  <c:v>Unscaled</c:v>
                </c:pt>
                <c:pt idx="1">
                  <c:v>Scaled</c:v>
                </c:pt>
              </c:strCache>
            </c:strRef>
          </c:cat>
          <c:val>
            <c:numRef>
              <c:f>Sheet1!$B$31:$B$32</c:f>
              <c:numCache>
                <c:formatCode>General</c:formatCode>
                <c:ptCount val="2"/>
                <c:pt idx="0">
                  <c:v>65.739999999999995</c:v>
                </c:pt>
                <c:pt idx="1">
                  <c:v>63.31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8FC2-424E-8DF8-39A73976504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5"/>
        <c:overlap val="-25"/>
        <c:axId val="256787567"/>
        <c:axId val="256801007"/>
      </c:barChart>
      <c:lineChart>
        <c:grouping val="standard"/>
        <c:varyColors val="0"/>
        <c:ser>
          <c:idx val="1"/>
          <c:order val="1"/>
          <c:tx>
            <c:strRef>
              <c:f>Sheet1!$C$30</c:f>
              <c:strCache>
                <c:ptCount val="1"/>
                <c:pt idx="0">
                  <c:v>Inference Time (seconds/sample)</c:v>
                </c:pt>
              </c:strCache>
            </c:strRef>
          </c:tx>
          <c:spPr>
            <a:ln w="34925" cap="rnd">
              <a:solidFill>
                <a:schemeClr val="accent2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strRef>
              <c:f>Sheet1!$A$31:$A$32</c:f>
              <c:strCache>
                <c:ptCount val="2"/>
                <c:pt idx="0">
                  <c:v>Unscaled</c:v>
                </c:pt>
                <c:pt idx="1">
                  <c:v>Scaled</c:v>
                </c:pt>
              </c:strCache>
            </c:strRef>
          </c:cat>
          <c:val>
            <c:numRef>
              <c:f>Sheet1!$C$31:$C$32</c:f>
              <c:numCache>
                <c:formatCode>General</c:formatCode>
                <c:ptCount val="2"/>
                <c:pt idx="0">
                  <c:v>0.35920000000000002</c:v>
                </c:pt>
                <c:pt idx="1">
                  <c:v>0.2802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8FC2-424E-8DF8-39A739765043}"/>
            </c:ext>
          </c:extLst>
        </c:ser>
        <c:ser>
          <c:idx val="2"/>
          <c:order val="2"/>
          <c:tx>
            <c:strRef>
              <c:f>Sheet1!$D$30</c:f>
              <c:strCache>
                <c:ptCount val="1"/>
                <c:pt idx="0">
                  <c:v>R-squared</c:v>
                </c:pt>
              </c:strCache>
            </c:strRef>
          </c:tx>
          <c:spPr>
            <a:ln w="34925" cap="rnd">
              <a:solidFill>
                <a:schemeClr val="accent3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strRef>
              <c:f>Sheet1!$A$31:$A$32</c:f>
              <c:strCache>
                <c:ptCount val="2"/>
                <c:pt idx="0">
                  <c:v>Unscaled</c:v>
                </c:pt>
                <c:pt idx="1">
                  <c:v>Scaled</c:v>
                </c:pt>
              </c:strCache>
            </c:strRef>
          </c:cat>
          <c:val>
            <c:numRef>
              <c:f>Sheet1!$D$31:$D$32</c:f>
              <c:numCache>
                <c:formatCode>General</c:formatCode>
                <c:ptCount val="2"/>
                <c:pt idx="0">
                  <c:v>0.99970000000000003</c:v>
                </c:pt>
                <c:pt idx="1">
                  <c:v>0.99990000000000001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8FC2-424E-8DF8-39A739765043}"/>
            </c:ext>
          </c:extLst>
        </c:ser>
        <c:ser>
          <c:idx val="3"/>
          <c:order val="3"/>
          <c:tx>
            <c:strRef>
              <c:f>Sheet1!$F$30</c:f>
              <c:strCache>
                <c:ptCount val="1"/>
                <c:pt idx="0">
                  <c:v>MAE</c:v>
                </c:pt>
              </c:strCache>
            </c:strRef>
          </c:tx>
          <c:spPr>
            <a:ln w="34925" cap="rnd">
              <a:solidFill>
                <a:schemeClr val="accent4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strRef>
              <c:f>Sheet1!$A$31:$A$32</c:f>
              <c:strCache>
                <c:ptCount val="2"/>
                <c:pt idx="0">
                  <c:v>Unscaled</c:v>
                </c:pt>
                <c:pt idx="1">
                  <c:v>Scaled</c:v>
                </c:pt>
              </c:strCache>
            </c:strRef>
          </c:cat>
          <c:val>
            <c:numRef>
              <c:f>Sheet1!$F$31:$F$32</c:f>
              <c:numCache>
                <c:formatCode>General</c:formatCode>
                <c:ptCount val="2"/>
                <c:pt idx="0">
                  <c:v>0.1095</c:v>
                </c:pt>
                <c:pt idx="1">
                  <c:v>4.4000000000000003E-3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8FC2-424E-8DF8-39A73976504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56814447"/>
        <c:axId val="256813967"/>
      </c:lineChart>
      <c:catAx>
        <c:axId val="25678756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56801007"/>
        <c:crosses val="autoZero"/>
        <c:auto val="1"/>
        <c:lblAlgn val="ctr"/>
        <c:lblOffset val="100"/>
        <c:noMultiLvlLbl val="0"/>
      </c:catAx>
      <c:valAx>
        <c:axId val="256801007"/>
        <c:scaling>
          <c:orientation val="minMax"/>
          <c:min val="0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56787567"/>
        <c:crosses val="autoZero"/>
        <c:crossBetween val="between"/>
      </c:valAx>
      <c:valAx>
        <c:axId val="256813967"/>
        <c:scaling>
          <c:orientation val="minMax"/>
        </c:scaling>
        <c:delete val="0"/>
        <c:axPos val="r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56814447"/>
        <c:crosses val="max"/>
        <c:crossBetween val="between"/>
      </c:valAx>
      <c:catAx>
        <c:axId val="256814447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256813967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4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ize="5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328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gradFill>
        <a:gsLst>
          <a:gs pos="100000">
            <a:schemeClr val="dk1">
              <a:lumMod val="95000"/>
              <a:lumOff val="5000"/>
            </a:schemeClr>
          </a:gs>
          <a:gs pos="0">
            <a:schemeClr val="dk1">
              <a:lumMod val="75000"/>
              <a:lumOff val="25000"/>
            </a:schemeClr>
          </a:gs>
        </a:gsLst>
        <a:path path="circle">
          <a:fillToRect l="50000" t="50000" r="50000" b="50000"/>
        </a:path>
      </a:gradFill>
      <a:ln w="9525">
        <a:solidFill>
          <a:schemeClr val="dk1">
            <a:lumMod val="75000"/>
            <a:lumOff val="2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/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/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gradFill>
        <a:gsLst>
          <a:gs pos="100000">
            <a:schemeClr val="lt1">
              <a:lumMod val="85000"/>
            </a:schemeClr>
          </a:gs>
          <a:gs pos="0">
            <a:schemeClr val="lt1"/>
          </a:gs>
        </a:gsLst>
        <a:path path="circle">
          <a:fillToRect l="50000" t="50000" r="50000" b="50000"/>
        </a:path>
      </a:gradFill>
      <a:ln w="9525" cap="flat" cmpd="sng" algn="ctr">
        <a:solidFill>
          <a:schemeClr val="lt1"/>
        </a:solidFill>
        <a:round/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328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gradFill>
        <a:gsLst>
          <a:gs pos="100000">
            <a:schemeClr val="dk1">
              <a:lumMod val="95000"/>
              <a:lumOff val="5000"/>
            </a:schemeClr>
          </a:gs>
          <a:gs pos="0">
            <a:schemeClr val="dk1">
              <a:lumMod val="75000"/>
              <a:lumOff val="25000"/>
            </a:schemeClr>
          </a:gs>
        </a:gsLst>
        <a:path path="circle">
          <a:fillToRect l="50000" t="50000" r="50000" b="50000"/>
        </a:path>
      </a:gradFill>
      <a:ln w="9525">
        <a:solidFill>
          <a:schemeClr val="dk1">
            <a:lumMod val="75000"/>
            <a:lumOff val="2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/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/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gradFill>
        <a:gsLst>
          <a:gs pos="100000">
            <a:schemeClr val="lt1">
              <a:lumMod val="85000"/>
            </a:schemeClr>
          </a:gs>
          <a:gs pos="0">
            <a:schemeClr val="lt1"/>
          </a:gs>
        </a:gsLst>
        <a:path path="circle">
          <a:fillToRect l="50000" t="50000" r="50000" b="50000"/>
        </a:path>
      </a:gradFill>
      <a:ln w="9525" cap="flat" cmpd="sng" algn="ctr">
        <a:solidFill>
          <a:schemeClr val="lt1"/>
        </a:solidFill>
        <a:round/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866F6CF-8D98-F944-8265-42DF498A1105}" type="doc">
      <dgm:prSet loTypeId="urn:microsoft.com/office/officeart/2005/8/layout/radial2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324C386-C78F-5C43-9269-8A3FD946F93C}">
      <dgm:prSet/>
      <dgm:spPr/>
      <dgm:t>
        <a:bodyPr/>
        <a:lstStyle/>
        <a:p>
          <a:r>
            <a:rPr lang="en-US" b="1" i="0"/>
            <a:t>Context</a:t>
          </a:r>
          <a:endParaRPr lang="en-US"/>
        </a:p>
      </dgm:t>
    </dgm:pt>
    <dgm:pt modelId="{645F5C6B-06BE-6A42-890B-FEABB0C405BB}" type="parTrans" cxnId="{288DB791-DAF6-0D49-821C-5227F6A7396D}">
      <dgm:prSet/>
      <dgm:spPr/>
      <dgm:t>
        <a:bodyPr/>
        <a:lstStyle/>
        <a:p>
          <a:endParaRPr lang="en-US"/>
        </a:p>
      </dgm:t>
    </dgm:pt>
    <dgm:pt modelId="{D5DBF44C-0599-3841-8635-51AC184E58B3}" type="sibTrans" cxnId="{288DB791-DAF6-0D49-821C-5227F6A7396D}">
      <dgm:prSet/>
      <dgm:spPr/>
      <dgm:t>
        <a:bodyPr/>
        <a:lstStyle/>
        <a:p>
          <a:endParaRPr lang="en-US"/>
        </a:p>
      </dgm:t>
    </dgm:pt>
    <dgm:pt modelId="{745677A9-C817-3546-AB35-3E0E55ECCA0F}">
      <dgm:prSet/>
      <dgm:spPr/>
      <dgm:t>
        <a:bodyPr/>
        <a:lstStyle/>
        <a:p>
          <a:r>
            <a:rPr lang="en-US" b="1" i="0"/>
            <a:t>Core Problem</a:t>
          </a:r>
          <a:endParaRPr lang="en-US"/>
        </a:p>
      </dgm:t>
    </dgm:pt>
    <dgm:pt modelId="{E1C04837-8180-9C41-92A4-177679F48D82}" type="parTrans" cxnId="{AAA4E926-D52A-5444-9380-9C9173295CCB}">
      <dgm:prSet/>
      <dgm:spPr/>
      <dgm:t>
        <a:bodyPr/>
        <a:lstStyle/>
        <a:p>
          <a:endParaRPr lang="en-US"/>
        </a:p>
      </dgm:t>
    </dgm:pt>
    <dgm:pt modelId="{9244E03E-4942-6F4A-81EE-A78E6F90E4B0}" type="sibTrans" cxnId="{AAA4E926-D52A-5444-9380-9C9173295CCB}">
      <dgm:prSet/>
      <dgm:spPr/>
      <dgm:t>
        <a:bodyPr/>
        <a:lstStyle/>
        <a:p>
          <a:endParaRPr lang="en-US"/>
        </a:p>
      </dgm:t>
    </dgm:pt>
    <dgm:pt modelId="{BD066FDC-1B1F-6F40-B113-A5357F24F4B1}">
      <dgm:prSet/>
      <dgm:spPr/>
      <dgm:t>
        <a:bodyPr/>
        <a:lstStyle/>
        <a:p>
          <a:r>
            <a:rPr lang="en-US" b="1" i="0"/>
            <a:t>Current Gaps</a:t>
          </a:r>
          <a:endParaRPr lang="en-US"/>
        </a:p>
      </dgm:t>
    </dgm:pt>
    <dgm:pt modelId="{4F5BC234-0168-CA4E-B5A5-9359963BF7B2}" type="parTrans" cxnId="{482CE3D9-741C-3D45-BA8D-5BB469FE9BAB}">
      <dgm:prSet/>
      <dgm:spPr/>
      <dgm:t>
        <a:bodyPr/>
        <a:lstStyle/>
        <a:p>
          <a:endParaRPr lang="en-US"/>
        </a:p>
      </dgm:t>
    </dgm:pt>
    <dgm:pt modelId="{AC8C9387-6E44-2445-8505-60F8525EAF88}" type="sibTrans" cxnId="{482CE3D9-741C-3D45-BA8D-5BB469FE9BAB}">
      <dgm:prSet/>
      <dgm:spPr/>
      <dgm:t>
        <a:bodyPr/>
        <a:lstStyle/>
        <a:p>
          <a:endParaRPr lang="en-US"/>
        </a:p>
      </dgm:t>
    </dgm:pt>
    <dgm:pt modelId="{65987079-C36F-3744-AE8B-ACF23FDCBDD7}">
      <dgm:prSet/>
      <dgm:spPr/>
      <dgm:t>
        <a:bodyPr/>
        <a:lstStyle/>
        <a:p>
          <a:r>
            <a:rPr lang="en-US" b="1" i="0"/>
            <a:t>Research Question</a:t>
          </a:r>
          <a:endParaRPr lang="en-US"/>
        </a:p>
      </dgm:t>
    </dgm:pt>
    <dgm:pt modelId="{9F5481B6-509F-1547-9BA5-65DB798848E9}" type="parTrans" cxnId="{F7AB59EE-AE08-F84D-8754-C9B11EDCE350}">
      <dgm:prSet/>
      <dgm:spPr/>
      <dgm:t>
        <a:bodyPr/>
        <a:lstStyle/>
        <a:p>
          <a:endParaRPr lang="en-US"/>
        </a:p>
      </dgm:t>
    </dgm:pt>
    <dgm:pt modelId="{6A848AD9-40BE-F247-812F-A1341BDD40E8}" type="sibTrans" cxnId="{F7AB59EE-AE08-F84D-8754-C9B11EDCE350}">
      <dgm:prSet/>
      <dgm:spPr/>
      <dgm:t>
        <a:bodyPr/>
        <a:lstStyle/>
        <a:p>
          <a:endParaRPr lang="en-US"/>
        </a:p>
      </dgm:t>
    </dgm:pt>
    <dgm:pt modelId="{0557595B-33D5-A046-A13E-1270EDF88920}">
      <dgm:prSet/>
      <dgm:spPr/>
      <dgm:t>
        <a:bodyPr/>
        <a:lstStyle/>
        <a:p>
          <a:r>
            <a:rPr lang="en-US" b="1" i="0"/>
            <a:t>Impact</a:t>
          </a:r>
          <a:endParaRPr lang="en-US"/>
        </a:p>
      </dgm:t>
    </dgm:pt>
    <dgm:pt modelId="{A761EA51-AC90-F040-B14A-031D8D10F802}" type="parTrans" cxnId="{0CF435F2-21DF-AD40-B743-103EE06800A6}">
      <dgm:prSet/>
      <dgm:spPr/>
      <dgm:t>
        <a:bodyPr/>
        <a:lstStyle/>
        <a:p>
          <a:endParaRPr lang="en-US"/>
        </a:p>
      </dgm:t>
    </dgm:pt>
    <dgm:pt modelId="{6D55C238-AAC6-F446-8C4A-92DE104AFB1F}" type="sibTrans" cxnId="{0CF435F2-21DF-AD40-B743-103EE06800A6}">
      <dgm:prSet/>
      <dgm:spPr/>
      <dgm:t>
        <a:bodyPr/>
        <a:lstStyle/>
        <a:p>
          <a:endParaRPr lang="en-US"/>
        </a:p>
      </dgm:t>
    </dgm:pt>
    <dgm:pt modelId="{45BBF800-8E46-0142-9867-C914603B8E3E}" type="pres">
      <dgm:prSet presAssocID="{E866F6CF-8D98-F944-8265-42DF498A1105}" presName="composite" presStyleCnt="0">
        <dgm:presLayoutVars>
          <dgm:chMax val="5"/>
          <dgm:dir/>
          <dgm:animLvl val="ctr"/>
          <dgm:resizeHandles val="exact"/>
        </dgm:presLayoutVars>
      </dgm:prSet>
      <dgm:spPr/>
    </dgm:pt>
    <dgm:pt modelId="{6B6F3C9E-FE41-5345-A5F4-C097C87D562A}" type="pres">
      <dgm:prSet presAssocID="{E866F6CF-8D98-F944-8265-42DF498A1105}" presName="cycle" presStyleCnt="0"/>
      <dgm:spPr/>
    </dgm:pt>
    <dgm:pt modelId="{B8C73078-A794-1B44-BDF3-95D5E1428D2B}" type="pres">
      <dgm:prSet presAssocID="{E866F6CF-8D98-F944-8265-42DF498A1105}" presName="centerShape" presStyleCnt="0"/>
      <dgm:spPr/>
    </dgm:pt>
    <dgm:pt modelId="{CACF190C-7E38-964F-A3A7-7676CB491885}" type="pres">
      <dgm:prSet presAssocID="{E866F6CF-8D98-F944-8265-42DF498A1105}" presName="connSite" presStyleLbl="node1" presStyleIdx="0" presStyleCnt="6"/>
      <dgm:spPr/>
    </dgm:pt>
    <dgm:pt modelId="{8AD2285B-8866-B648-9988-D0E19F829E54}" type="pres">
      <dgm:prSet presAssocID="{E866F6CF-8D98-F944-8265-42DF498A1105}" presName="visible" presStyleLbl="node1" presStyleIdx="0" presStyleCnt="6"/>
      <dgm:spPr/>
    </dgm:pt>
    <dgm:pt modelId="{9958D694-03DE-5145-BD4C-160B6D1860EC}" type="pres">
      <dgm:prSet presAssocID="{645F5C6B-06BE-6A42-890B-FEABB0C405BB}" presName="Name25" presStyleLbl="parChTrans1D1" presStyleIdx="0" presStyleCnt="5"/>
      <dgm:spPr/>
    </dgm:pt>
    <dgm:pt modelId="{A31F5A6E-3FA1-494B-B190-40DAC9A76907}" type="pres">
      <dgm:prSet presAssocID="{2324C386-C78F-5C43-9269-8A3FD946F93C}" presName="node" presStyleCnt="0"/>
      <dgm:spPr/>
    </dgm:pt>
    <dgm:pt modelId="{216608D6-F1F7-2C4A-816D-F436868D2323}" type="pres">
      <dgm:prSet presAssocID="{2324C386-C78F-5C43-9269-8A3FD946F93C}" presName="parentNode" presStyleLbl="node1" presStyleIdx="1" presStyleCnt="6">
        <dgm:presLayoutVars>
          <dgm:chMax val="1"/>
          <dgm:bulletEnabled val="1"/>
        </dgm:presLayoutVars>
      </dgm:prSet>
      <dgm:spPr/>
    </dgm:pt>
    <dgm:pt modelId="{F6B3F195-EEC4-D248-83B5-52FF3163A27E}" type="pres">
      <dgm:prSet presAssocID="{2324C386-C78F-5C43-9269-8A3FD946F93C}" presName="childNode" presStyleLbl="revTx" presStyleIdx="0" presStyleCnt="0">
        <dgm:presLayoutVars>
          <dgm:bulletEnabled val="1"/>
        </dgm:presLayoutVars>
      </dgm:prSet>
      <dgm:spPr/>
    </dgm:pt>
    <dgm:pt modelId="{F7A2316C-A379-C14E-A07E-9A55FC5C94B9}" type="pres">
      <dgm:prSet presAssocID="{E1C04837-8180-9C41-92A4-177679F48D82}" presName="Name25" presStyleLbl="parChTrans1D1" presStyleIdx="1" presStyleCnt="5"/>
      <dgm:spPr/>
    </dgm:pt>
    <dgm:pt modelId="{97C00BDE-0796-C54C-9248-E00645307BB0}" type="pres">
      <dgm:prSet presAssocID="{745677A9-C817-3546-AB35-3E0E55ECCA0F}" presName="node" presStyleCnt="0"/>
      <dgm:spPr/>
    </dgm:pt>
    <dgm:pt modelId="{A442EEFE-2D92-F648-A6F3-4E6A107F4FF1}" type="pres">
      <dgm:prSet presAssocID="{745677A9-C817-3546-AB35-3E0E55ECCA0F}" presName="parentNode" presStyleLbl="node1" presStyleIdx="2" presStyleCnt="6">
        <dgm:presLayoutVars>
          <dgm:chMax val="1"/>
          <dgm:bulletEnabled val="1"/>
        </dgm:presLayoutVars>
      </dgm:prSet>
      <dgm:spPr/>
    </dgm:pt>
    <dgm:pt modelId="{59AE9BD1-907B-4D47-8BD8-B6B0CF55831E}" type="pres">
      <dgm:prSet presAssocID="{745677A9-C817-3546-AB35-3E0E55ECCA0F}" presName="childNode" presStyleLbl="revTx" presStyleIdx="0" presStyleCnt="0">
        <dgm:presLayoutVars>
          <dgm:bulletEnabled val="1"/>
        </dgm:presLayoutVars>
      </dgm:prSet>
      <dgm:spPr/>
    </dgm:pt>
    <dgm:pt modelId="{0AA1E72E-BF76-B44E-8995-4470D61AE0BB}" type="pres">
      <dgm:prSet presAssocID="{4F5BC234-0168-CA4E-B5A5-9359963BF7B2}" presName="Name25" presStyleLbl="parChTrans1D1" presStyleIdx="2" presStyleCnt="5"/>
      <dgm:spPr/>
    </dgm:pt>
    <dgm:pt modelId="{A6CCAA01-6EFE-BE4A-8FBA-77A071CBCBDF}" type="pres">
      <dgm:prSet presAssocID="{BD066FDC-1B1F-6F40-B113-A5357F24F4B1}" presName="node" presStyleCnt="0"/>
      <dgm:spPr/>
    </dgm:pt>
    <dgm:pt modelId="{C612107C-7D5E-7245-83EE-261683230027}" type="pres">
      <dgm:prSet presAssocID="{BD066FDC-1B1F-6F40-B113-A5357F24F4B1}" presName="parentNode" presStyleLbl="node1" presStyleIdx="3" presStyleCnt="6">
        <dgm:presLayoutVars>
          <dgm:chMax val="1"/>
          <dgm:bulletEnabled val="1"/>
        </dgm:presLayoutVars>
      </dgm:prSet>
      <dgm:spPr/>
    </dgm:pt>
    <dgm:pt modelId="{8065D38F-6C29-CD42-99C8-66E53E2F9BBF}" type="pres">
      <dgm:prSet presAssocID="{BD066FDC-1B1F-6F40-B113-A5357F24F4B1}" presName="childNode" presStyleLbl="revTx" presStyleIdx="0" presStyleCnt="0">
        <dgm:presLayoutVars>
          <dgm:bulletEnabled val="1"/>
        </dgm:presLayoutVars>
      </dgm:prSet>
      <dgm:spPr/>
    </dgm:pt>
    <dgm:pt modelId="{60542AED-77EF-A946-B4A8-DA180860E252}" type="pres">
      <dgm:prSet presAssocID="{9F5481B6-509F-1547-9BA5-65DB798848E9}" presName="Name25" presStyleLbl="parChTrans1D1" presStyleIdx="3" presStyleCnt="5"/>
      <dgm:spPr/>
    </dgm:pt>
    <dgm:pt modelId="{B0B471B8-A2BD-4240-96AD-5B9132078940}" type="pres">
      <dgm:prSet presAssocID="{65987079-C36F-3744-AE8B-ACF23FDCBDD7}" presName="node" presStyleCnt="0"/>
      <dgm:spPr/>
    </dgm:pt>
    <dgm:pt modelId="{C95CBA2B-39B5-9246-91E9-ECE198B0107D}" type="pres">
      <dgm:prSet presAssocID="{65987079-C36F-3744-AE8B-ACF23FDCBDD7}" presName="parentNode" presStyleLbl="node1" presStyleIdx="4" presStyleCnt="6">
        <dgm:presLayoutVars>
          <dgm:chMax val="1"/>
          <dgm:bulletEnabled val="1"/>
        </dgm:presLayoutVars>
      </dgm:prSet>
      <dgm:spPr/>
    </dgm:pt>
    <dgm:pt modelId="{75BC435D-DD65-B941-BEAE-78AA2E5CA3CB}" type="pres">
      <dgm:prSet presAssocID="{65987079-C36F-3744-AE8B-ACF23FDCBDD7}" presName="childNode" presStyleLbl="revTx" presStyleIdx="0" presStyleCnt="0">
        <dgm:presLayoutVars>
          <dgm:bulletEnabled val="1"/>
        </dgm:presLayoutVars>
      </dgm:prSet>
      <dgm:spPr/>
    </dgm:pt>
    <dgm:pt modelId="{F3DB5F26-4842-7C4E-B4DF-7748272376EA}" type="pres">
      <dgm:prSet presAssocID="{A761EA51-AC90-F040-B14A-031D8D10F802}" presName="Name25" presStyleLbl="parChTrans1D1" presStyleIdx="4" presStyleCnt="5"/>
      <dgm:spPr/>
    </dgm:pt>
    <dgm:pt modelId="{970590D3-9ECC-E340-927D-7B6FBA87D0C0}" type="pres">
      <dgm:prSet presAssocID="{0557595B-33D5-A046-A13E-1270EDF88920}" presName="node" presStyleCnt="0"/>
      <dgm:spPr/>
    </dgm:pt>
    <dgm:pt modelId="{78F8B516-8541-3A46-ABB0-A0973CC90CCC}" type="pres">
      <dgm:prSet presAssocID="{0557595B-33D5-A046-A13E-1270EDF88920}" presName="parentNode" presStyleLbl="node1" presStyleIdx="5" presStyleCnt="6">
        <dgm:presLayoutVars>
          <dgm:chMax val="1"/>
          <dgm:bulletEnabled val="1"/>
        </dgm:presLayoutVars>
      </dgm:prSet>
      <dgm:spPr/>
    </dgm:pt>
    <dgm:pt modelId="{CCDEBF4E-6BCC-FD40-B830-AE30D6809D89}" type="pres">
      <dgm:prSet presAssocID="{0557595B-33D5-A046-A13E-1270EDF88920}" presName="childNode" presStyleLbl="revTx" presStyleIdx="0" presStyleCnt="0">
        <dgm:presLayoutVars>
          <dgm:bulletEnabled val="1"/>
        </dgm:presLayoutVars>
      </dgm:prSet>
      <dgm:spPr/>
    </dgm:pt>
  </dgm:ptLst>
  <dgm:cxnLst>
    <dgm:cxn modelId="{47EC6B0A-7D9F-424A-941B-69AA5AC18B20}" type="presOf" srcId="{E866F6CF-8D98-F944-8265-42DF498A1105}" destId="{45BBF800-8E46-0142-9867-C914603B8E3E}" srcOrd="0" destOrd="0" presId="urn:microsoft.com/office/officeart/2005/8/layout/radial2"/>
    <dgm:cxn modelId="{22D91D0D-9057-2240-AABA-C1573E153D41}" type="presOf" srcId="{745677A9-C817-3546-AB35-3E0E55ECCA0F}" destId="{A442EEFE-2D92-F648-A6F3-4E6A107F4FF1}" srcOrd="0" destOrd="0" presId="urn:microsoft.com/office/officeart/2005/8/layout/radial2"/>
    <dgm:cxn modelId="{AAA4E926-D52A-5444-9380-9C9173295CCB}" srcId="{E866F6CF-8D98-F944-8265-42DF498A1105}" destId="{745677A9-C817-3546-AB35-3E0E55ECCA0F}" srcOrd="1" destOrd="0" parTransId="{E1C04837-8180-9C41-92A4-177679F48D82}" sibTransId="{9244E03E-4942-6F4A-81EE-A78E6F90E4B0}"/>
    <dgm:cxn modelId="{23F0C72F-C4AD-BD40-9EA6-CF918D58A137}" type="presOf" srcId="{0557595B-33D5-A046-A13E-1270EDF88920}" destId="{78F8B516-8541-3A46-ABB0-A0973CC90CCC}" srcOrd="0" destOrd="0" presId="urn:microsoft.com/office/officeart/2005/8/layout/radial2"/>
    <dgm:cxn modelId="{37D4B879-21E5-5A4B-B8B1-A958E17A6333}" type="presOf" srcId="{645F5C6B-06BE-6A42-890B-FEABB0C405BB}" destId="{9958D694-03DE-5145-BD4C-160B6D1860EC}" srcOrd="0" destOrd="0" presId="urn:microsoft.com/office/officeart/2005/8/layout/radial2"/>
    <dgm:cxn modelId="{288DB791-DAF6-0D49-821C-5227F6A7396D}" srcId="{E866F6CF-8D98-F944-8265-42DF498A1105}" destId="{2324C386-C78F-5C43-9269-8A3FD946F93C}" srcOrd="0" destOrd="0" parTransId="{645F5C6B-06BE-6A42-890B-FEABB0C405BB}" sibTransId="{D5DBF44C-0599-3841-8635-51AC184E58B3}"/>
    <dgm:cxn modelId="{E96C9992-1741-2049-8ABE-17C66A4CBA03}" type="presOf" srcId="{4F5BC234-0168-CA4E-B5A5-9359963BF7B2}" destId="{0AA1E72E-BF76-B44E-8995-4470D61AE0BB}" srcOrd="0" destOrd="0" presId="urn:microsoft.com/office/officeart/2005/8/layout/radial2"/>
    <dgm:cxn modelId="{BE7FCD94-BD45-1649-9A40-DD061CE270E9}" type="presOf" srcId="{E1C04837-8180-9C41-92A4-177679F48D82}" destId="{F7A2316C-A379-C14E-A07E-9A55FC5C94B9}" srcOrd="0" destOrd="0" presId="urn:microsoft.com/office/officeart/2005/8/layout/radial2"/>
    <dgm:cxn modelId="{01122AAE-C3D4-5F4C-8B99-19802129E305}" type="presOf" srcId="{BD066FDC-1B1F-6F40-B113-A5357F24F4B1}" destId="{C612107C-7D5E-7245-83EE-261683230027}" srcOrd="0" destOrd="0" presId="urn:microsoft.com/office/officeart/2005/8/layout/radial2"/>
    <dgm:cxn modelId="{FE6C6CBA-B774-A34B-A7FD-36E7B63E446C}" type="presOf" srcId="{9F5481B6-509F-1547-9BA5-65DB798848E9}" destId="{60542AED-77EF-A946-B4A8-DA180860E252}" srcOrd="0" destOrd="0" presId="urn:microsoft.com/office/officeart/2005/8/layout/radial2"/>
    <dgm:cxn modelId="{3D1307C9-9335-0E44-8863-BC9900BA7A56}" type="presOf" srcId="{A761EA51-AC90-F040-B14A-031D8D10F802}" destId="{F3DB5F26-4842-7C4E-B4DF-7748272376EA}" srcOrd="0" destOrd="0" presId="urn:microsoft.com/office/officeart/2005/8/layout/radial2"/>
    <dgm:cxn modelId="{35F1F1CD-94EA-F34C-9A02-836DCF977667}" type="presOf" srcId="{65987079-C36F-3744-AE8B-ACF23FDCBDD7}" destId="{C95CBA2B-39B5-9246-91E9-ECE198B0107D}" srcOrd="0" destOrd="0" presId="urn:microsoft.com/office/officeart/2005/8/layout/radial2"/>
    <dgm:cxn modelId="{482CE3D9-741C-3D45-BA8D-5BB469FE9BAB}" srcId="{E866F6CF-8D98-F944-8265-42DF498A1105}" destId="{BD066FDC-1B1F-6F40-B113-A5357F24F4B1}" srcOrd="2" destOrd="0" parTransId="{4F5BC234-0168-CA4E-B5A5-9359963BF7B2}" sibTransId="{AC8C9387-6E44-2445-8505-60F8525EAF88}"/>
    <dgm:cxn modelId="{F7AB59EE-AE08-F84D-8754-C9B11EDCE350}" srcId="{E866F6CF-8D98-F944-8265-42DF498A1105}" destId="{65987079-C36F-3744-AE8B-ACF23FDCBDD7}" srcOrd="3" destOrd="0" parTransId="{9F5481B6-509F-1547-9BA5-65DB798848E9}" sibTransId="{6A848AD9-40BE-F247-812F-A1341BDD40E8}"/>
    <dgm:cxn modelId="{0CF435F2-21DF-AD40-B743-103EE06800A6}" srcId="{E866F6CF-8D98-F944-8265-42DF498A1105}" destId="{0557595B-33D5-A046-A13E-1270EDF88920}" srcOrd="4" destOrd="0" parTransId="{A761EA51-AC90-F040-B14A-031D8D10F802}" sibTransId="{6D55C238-AAC6-F446-8C4A-92DE104AFB1F}"/>
    <dgm:cxn modelId="{8C37F1FD-A66B-E74F-93A0-C6ECC4C1981A}" type="presOf" srcId="{2324C386-C78F-5C43-9269-8A3FD946F93C}" destId="{216608D6-F1F7-2C4A-816D-F436868D2323}" srcOrd="0" destOrd="0" presId="urn:microsoft.com/office/officeart/2005/8/layout/radial2"/>
    <dgm:cxn modelId="{F1BE24E9-57CD-934B-A43C-C18847CD9D1E}" type="presParOf" srcId="{45BBF800-8E46-0142-9867-C914603B8E3E}" destId="{6B6F3C9E-FE41-5345-A5F4-C097C87D562A}" srcOrd="0" destOrd="0" presId="urn:microsoft.com/office/officeart/2005/8/layout/radial2"/>
    <dgm:cxn modelId="{D84B083F-62D4-EC4D-B6BE-5BEE00E5BD2C}" type="presParOf" srcId="{6B6F3C9E-FE41-5345-A5F4-C097C87D562A}" destId="{B8C73078-A794-1B44-BDF3-95D5E1428D2B}" srcOrd="0" destOrd="0" presId="urn:microsoft.com/office/officeart/2005/8/layout/radial2"/>
    <dgm:cxn modelId="{FE82A9AD-15A3-6040-8328-E02C0D62772B}" type="presParOf" srcId="{B8C73078-A794-1B44-BDF3-95D5E1428D2B}" destId="{CACF190C-7E38-964F-A3A7-7676CB491885}" srcOrd="0" destOrd="0" presId="urn:microsoft.com/office/officeart/2005/8/layout/radial2"/>
    <dgm:cxn modelId="{8E4A6F7A-6541-C34E-B97F-9E6DEBA9DA64}" type="presParOf" srcId="{B8C73078-A794-1B44-BDF3-95D5E1428D2B}" destId="{8AD2285B-8866-B648-9988-D0E19F829E54}" srcOrd="1" destOrd="0" presId="urn:microsoft.com/office/officeart/2005/8/layout/radial2"/>
    <dgm:cxn modelId="{11079203-40E9-7947-B8E6-5F99B98384DA}" type="presParOf" srcId="{6B6F3C9E-FE41-5345-A5F4-C097C87D562A}" destId="{9958D694-03DE-5145-BD4C-160B6D1860EC}" srcOrd="1" destOrd="0" presId="urn:microsoft.com/office/officeart/2005/8/layout/radial2"/>
    <dgm:cxn modelId="{B0623369-1EB7-8848-9B01-9005BE860DD9}" type="presParOf" srcId="{6B6F3C9E-FE41-5345-A5F4-C097C87D562A}" destId="{A31F5A6E-3FA1-494B-B190-40DAC9A76907}" srcOrd="2" destOrd="0" presId="urn:microsoft.com/office/officeart/2005/8/layout/radial2"/>
    <dgm:cxn modelId="{DCFEB311-09DD-3A4D-A8B2-3683D2912406}" type="presParOf" srcId="{A31F5A6E-3FA1-494B-B190-40DAC9A76907}" destId="{216608D6-F1F7-2C4A-816D-F436868D2323}" srcOrd="0" destOrd="0" presId="urn:microsoft.com/office/officeart/2005/8/layout/radial2"/>
    <dgm:cxn modelId="{B1FC79DB-358C-F84F-8AF6-F5E01B70A2AD}" type="presParOf" srcId="{A31F5A6E-3FA1-494B-B190-40DAC9A76907}" destId="{F6B3F195-EEC4-D248-83B5-52FF3163A27E}" srcOrd="1" destOrd="0" presId="urn:microsoft.com/office/officeart/2005/8/layout/radial2"/>
    <dgm:cxn modelId="{E5837614-ADB8-524F-8BB7-87604629DC8E}" type="presParOf" srcId="{6B6F3C9E-FE41-5345-A5F4-C097C87D562A}" destId="{F7A2316C-A379-C14E-A07E-9A55FC5C94B9}" srcOrd="3" destOrd="0" presId="urn:microsoft.com/office/officeart/2005/8/layout/radial2"/>
    <dgm:cxn modelId="{A8FFCA0C-C0ED-4D4C-95FE-C5F8CC72CC52}" type="presParOf" srcId="{6B6F3C9E-FE41-5345-A5F4-C097C87D562A}" destId="{97C00BDE-0796-C54C-9248-E00645307BB0}" srcOrd="4" destOrd="0" presId="urn:microsoft.com/office/officeart/2005/8/layout/radial2"/>
    <dgm:cxn modelId="{46948EC2-C6AB-1341-83BE-8A0F62555ED2}" type="presParOf" srcId="{97C00BDE-0796-C54C-9248-E00645307BB0}" destId="{A442EEFE-2D92-F648-A6F3-4E6A107F4FF1}" srcOrd="0" destOrd="0" presId="urn:microsoft.com/office/officeart/2005/8/layout/radial2"/>
    <dgm:cxn modelId="{67F9F6F1-C738-944E-8930-40D49D3751BA}" type="presParOf" srcId="{97C00BDE-0796-C54C-9248-E00645307BB0}" destId="{59AE9BD1-907B-4D47-8BD8-B6B0CF55831E}" srcOrd="1" destOrd="0" presId="urn:microsoft.com/office/officeart/2005/8/layout/radial2"/>
    <dgm:cxn modelId="{11CC9D4D-9B28-F341-B7A8-CAD01E58661B}" type="presParOf" srcId="{6B6F3C9E-FE41-5345-A5F4-C097C87D562A}" destId="{0AA1E72E-BF76-B44E-8995-4470D61AE0BB}" srcOrd="5" destOrd="0" presId="urn:microsoft.com/office/officeart/2005/8/layout/radial2"/>
    <dgm:cxn modelId="{2D51F078-D829-FD45-843F-DECDAE3B3804}" type="presParOf" srcId="{6B6F3C9E-FE41-5345-A5F4-C097C87D562A}" destId="{A6CCAA01-6EFE-BE4A-8FBA-77A071CBCBDF}" srcOrd="6" destOrd="0" presId="urn:microsoft.com/office/officeart/2005/8/layout/radial2"/>
    <dgm:cxn modelId="{A18FD7DE-EF25-434D-B14C-8C54C3F9D914}" type="presParOf" srcId="{A6CCAA01-6EFE-BE4A-8FBA-77A071CBCBDF}" destId="{C612107C-7D5E-7245-83EE-261683230027}" srcOrd="0" destOrd="0" presId="urn:microsoft.com/office/officeart/2005/8/layout/radial2"/>
    <dgm:cxn modelId="{B2924D7D-2AE4-6145-9B39-D65A7A03CA83}" type="presParOf" srcId="{A6CCAA01-6EFE-BE4A-8FBA-77A071CBCBDF}" destId="{8065D38F-6C29-CD42-99C8-66E53E2F9BBF}" srcOrd="1" destOrd="0" presId="urn:microsoft.com/office/officeart/2005/8/layout/radial2"/>
    <dgm:cxn modelId="{CFC06A2B-A7A1-724C-A469-39D0F135980A}" type="presParOf" srcId="{6B6F3C9E-FE41-5345-A5F4-C097C87D562A}" destId="{60542AED-77EF-A946-B4A8-DA180860E252}" srcOrd="7" destOrd="0" presId="urn:microsoft.com/office/officeart/2005/8/layout/radial2"/>
    <dgm:cxn modelId="{7D3CC913-F86C-E246-BC44-3F1380D9E6FB}" type="presParOf" srcId="{6B6F3C9E-FE41-5345-A5F4-C097C87D562A}" destId="{B0B471B8-A2BD-4240-96AD-5B9132078940}" srcOrd="8" destOrd="0" presId="urn:microsoft.com/office/officeart/2005/8/layout/radial2"/>
    <dgm:cxn modelId="{BDD8BCDB-AE3E-C746-A923-DFCC98114816}" type="presParOf" srcId="{B0B471B8-A2BD-4240-96AD-5B9132078940}" destId="{C95CBA2B-39B5-9246-91E9-ECE198B0107D}" srcOrd="0" destOrd="0" presId="urn:microsoft.com/office/officeart/2005/8/layout/radial2"/>
    <dgm:cxn modelId="{F88BCC03-5EE1-CC48-A8B4-D5DBD8910D8F}" type="presParOf" srcId="{B0B471B8-A2BD-4240-96AD-5B9132078940}" destId="{75BC435D-DD65-B941-BEAE-78AA2E5CA3CB}" srcOrd="1" destOrd="0" presId="urn:microsoft.com/office/officeart/2005/8/layout/radial2"/>
    <dgm:cxn modelId="{471467A1-E800-8245-975E-0E882981B30C}" type="presParOf" srcId="{6B6F3C9E-FE41-5345-A5F4-C097C87D562A}" destId="{F3DB5F26-4842-7C4E-B4DF-7748272376EA}" srcOrd="9" destOrd="0" presId="urn:microsoft.com/office/officeart/2005/8/layout/radial2"/>
    <dgm:cxn modelId="{76B5EF07-A9FC-374F-9634-A260F84DA008}" type="presParOf" srcId="{6B6F3C9E-FE41-5345-A5F4-C097C87D562A}" destId="{970590D3-9ECC-E340-927D-7B6FBA87D0C0}" srcOrd="10" destOrd="0" presId="urn:microsoft.com/office/officeart/2005/8/layout/radial2"/>
    <dgm:cxn modelId="{EA35F7B7-AF82-AF4B-951E-735143EA3DEE}" type="presParOf" srcId="{970590D3-9ECC-E340-927D-7B6FBA87D0C0}" destId="{78F8B516-8541-3A46-ABB0-A0973CC90CCC}" srcOrd="0" destOrd="0" presId="urn:microsoft.com/office/officeart/2005/8/layout/radial2"/>
    <dgm:cxn modelId="{D4551B5E-2F44-5544-8F9F-5EC0D7732E7B}" type="presParOf" srcId="{970590D3-9ECC-E340-927D-7B6FBA87D0C0}" destId="{CCDEBF4E-6BCC-FD40-B830-AE30D6809D89}" srcOrd="1" destOrd="0" presId="urn:microsoft.com/office/officeart/2005/8/layout/radial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DB5F26-4842-7C4E-B4DF-7748272376EA}">
      <dsp:nvSpPr>
        <dsp:cNvPr id="0" name=""/>
        <dsp:cNvSpPr/>
      </dsp:nvSpPr>
      <dsp:spPr>
        <a:xfrm rot="3371017">
          <a:off x="2803223" y="4699166"/>
          <a:ext cx="1916107" cy="33750"/>
        </a:xfrm>
        <a:custGeom>
          <a:avLst/>
          <a:gdLst/>
          <a:ahLst/>
          <a:cxnLst/>
          <a:rect l="0" t="0" r="0" b="0"/>
          <a:pathLst>
            <a:path>
              <a:moveTo>
                <a:pt x="0" y="16875"/>
              </a:moveTo>
              <a:lnTo>
                <a:pt x="1916107" y="16875"/>
              </a:lnTo>
            </a:path>
          </a:pathLst>
        </a:cu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0542AED-77EF-A946-B4A8-DA180860E252}">
      <dsp:nvSpPr>
        <dsp:cNvPr id="0" name=""/>
        <dsp:cNvSpPr/>
      </dsp:nvSpPr>
      <dsp:spPr>
        <a:xfrm rot="1739888">
          <a:off x="3335561" y="4029302"/>
          <a:ext cx="1719125" cy="33750"/>
        </a:xfrm>
        <a:custGeom>
          <a:avLst/>
          <a:gdLst/>
          <a:ahLst/>
          <a:cxnLst/>
          <a:rect l="0" t="0" r="0" b="0"/>
          <a:pathLst>
            <a:path>
              <a:moveTo>
                <a:pt x="0" y="16875"/>
              </a:moveTo>
              <a:lnTo>
                <a:pt x="1719125" y="16875"/>
              </a:lnTo>
            </a:path>
          </a:pathLst>
        </a:cu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AA1E72E-BF76-B44E-8995-4470D61AE0BB}">
      <dsp:nvSpPr>
        <dsp:cNvPr id="0" name=""/>
        <dsp:cNvSpPr/>
      </dsp:nvSpPr>
      <dsp:spPr>
        <a:xfrm>
          <a:off x="3443320" y="3251257"/>
          <a:ext cx="1725088" cy="33750"/>
        </a:xfrm>
        <a:custGeom>
          <a:avLst/>
          <a:gdLst/>
          <a:ahLst/>
          <a:cxnLst/>
          <a:rect l="0" t="0" r="0" b="0"/>
          <a:pathLst>
            <a:path>
              <a:moveTo>
                <a:pt x="0" y="16875"/>
              </a:moveTo>
              <a:lnTo>
                <a:pt x="1725088" y="16875"/>
              </a:lnTo>
            </a:path>
          </a:pathLst>
        </a:cu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7A2316C-A379-C14E-A07E-9A55FC5C94B9}">
      <dsp:nvSpPr>
        <dsp:cNvPr id="0" name=""/>
        <dsp:cNvSpPr/>
      </dsp:nvSpPr>
      <dsp:spPr>
        <a:xfrm rot="19860112">
          <a:off x="3335561" y="2473213"/>
          <a:ext cx="1719125" cy="33750"/>
        </a:xfrm>
        <a:custGeom>
          <a:avLst/>
          <a:gdLst/>
          <a:ahLst/>
          <a:cxnLst/>
          <a:rect l="0" t="0" r="0" b="0"/>
          <a:pathLst>
            <a:path>
              <a:moveTo>
                <a:pt x="0" y="16875"/>
              </a:moveTo>
              <a:lnTo>
                <a:pt x="1719125" y="16875"/>
              </a:lnTo>
            </a:path>
          </a:pathLst>
        </a:cu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958D694-03DE-5145-BD4C-160B6D1860EC}">
      <dsp:nvSpPr>
        <dsp:cNvPr id="0" name=""/>
        <dsp:cNvSpPr/>
      </dsp:nvSpPr>
      <dsp:spPr>
        <a:xfrm rot="18228983">
          <a:off x="2803223" y="1803349"/>
          <a:ext cx="1916107" cy="33750"/>
        </a:xfrm>
        <a:custGeom>
          <a:avLst/>
          <a:gdLst/>
          <a:ahLst/>
          <a:cxnLst/>
          <a:rect l="0" t="0" r="0" b="0"/>
          <a:pathLst>
            <a:path>
              <a:moveTo>
                <a:pt x="0" y="16875"/>
              </a:moveTo>
              <a:lnTo>
                <a:pt x="1916107" y="16875"/>
              </a:lnTo>
            </a:path>
          </a:pathLst>
        </a:cu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AD2285B-8866-B648-9988-D0E19F829E54}">
      <dsp:nvSpPr>
        <dsp:cNvPr id="0" name=""/>
        <dsp:cNvSpPr/>
      </dsp:nvSpPr>
      <dsp:spPr>
        <a:xfrm>
          <a:off x="1860053" y="2336799"/>
          <a:ext cx="1862666" cy="186266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16608D6-F1F7-2C4A-816D-F436868D2323}">
      <dsp:nvSpPr>
        <dsp:cNvPr id="0" name=""/>
        <dsp:cNvSpPr/>
      </dsp:nvSpPr>
      <dsp:spPr>
        <a:xfrm>
          <a:off x="4046656" y="1183"/>
          <a:ext cx="1117599" cy="111759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i="0" kern="1200"/>
            <a:t>Context</a:t>
          </a:r>
          <a:endParaRPr lang="en-US" sz="1500" kern="1200"/>
        </a:p>
      </dsp:txBody>
      <dsp:txXfrm>
        <a:off x="4210325" y="164852"/>
        <a:ext cx="790261" cy="790261"/>
      </dsp:txXfrm>
    </dsp:sp>
    <dsp:sp modelId="{A442EEFE-2D92-F648-A6F3-4E6A107F4FF1}">
      <dsp:nvSpPr>
        <dsp:cNvPr id="0" name=""/>
        <dsp:cNvSpPr/>
      </dsp:nvSpPr>
      <dsp:spPr>
        <a:xfrm>
          <a:off x="4876874" y="1243693"/>
          <a:ext cx="1117599" cy="111759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i="0" kern="1200"/>
            <a:t>Core Problem</a:t>
          </a:r>
          <a:endParaRPr lang="en-US" sz="1500" kern="1200"/>
        </a:p>
      </dsp:txBody>
      <dsp:txXfrm>
        <a:off x="5040543" y="1407362"/>
        <a:ext cx="790261" cy="790261"/>
      </dsp:txXfrm>
    </dsp:sp>
    <dsp:sp modelId="{C612107C-7D5E-7245-83EE-261683230027}">
      <dsp:nvSpPr>
        <dsp:cNvPr id="0" name=""/>
        <dsp:cNvSpPr/>
      </dsp:nvSpPr>
      <dsp:spPr>
        <a:xfrm>
          <a:off x="5168408" y="2709333"/>
          <a:ext cx="1117599" cy="111759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i="0" kern="1200"/>
            <a:t>Current Gaps</a:t>
          </a:r>
          <a:endParaRPr lang="en-US" sz="1500" kern="1200"/>
        </a:p>
      </dsp:txBody>
      <dsp:txXfrm>
        <a:off x="5332077" y="2873002"/>
        <a:ext cx="790261" cy="790261"/>
      </dsp:txXfrm>
    </dsp:sp>
    <dsp:sp modelId="{C95CBA2B-39B5-9246-91E9-ECE198B0107D}">
      <dsp:nvSpPr>
        <dsp:cNvPr id="0" name=""/>
        <dsp:cNvSpPr/>
      </dsp:nvSpPr>
      <dsp:spPr>
        <a:xfrm>
          <a:off x="4876874" y="4174972"/>
          <a:ext cx="1117599" cy="111759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i="0" kern="1200"/>
            <a:t>Research Question</a:t>
          </a:r>
          <a:endParaRPr lang="en-US" sz="1500" kern="1200"/>
        </a:p>
      </dsp:txBody>
      <dsp:txXfrm>
        <a:off x="5040543" y="4338641"/>
        <a:ext cx="790261" cy="790261"/>
      </dsp:txXfrm>
    </dsp:sp>
    <dsp:sp modelId="{78F8B516-8541-3A46-ABB0-A0973CC90CCC}">
      <dsp:nvSpPr>
        <dsp:cNvPr id="0" name=""/>
        <dsp:cNvSpPr/>
      </dsp:nvSpPr>
      <dsp:spPr>
        <a:xfrm>
          <a:off x="4046656" y="5417482"/>
          <a:ext cx="1117599" cy="111759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i="0" kern="1200"/>
            <a:t>Impact</a:t>
          </a:r>
          <a:endParaRPr lang="en-US" sz="1500" kern="1200"/>
        </a:p>
      </dsp:txBody>
      <dsp:txXfrm>
        <a:off x="4210325" y="5581151"/>
        <a:ext cx="790261" cy="79026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2">
  <dgm:title val=""/>
  <dgm:desc val=""/>
  <dgm:catLst>
    <dgm:cat type="relationship" pri="20000"/>
    <dgm:cat type="conver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cycle" refType="w"/>
      <dgm:constr type="h" for="ch" forName="cycle" refType="h"/>
    </dgm:constrLst>
    <dgm:ruleLst/>
    <dgm:layoutNode name="cycle">
      <dgm:choose name="Name0">
        <dgm:if name="Name1" func="var" arg="dir" op="equ" val="norm">
          <dgm:choose name="Name2">
            <dgm:if name="Name3" axis="ch" ptType="node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if name="Name4" axis="ch" ptType="node" func="cnt" op="equ" val="2">
              <dgm:alg type="cycle">
                <dgm:param type="stAng" val="70"/>
                <dgm:param type="spanAng" val="40"/>
                <dgm:param type="ctrShpMap" val="fNode"/>
              </dgm:alg>
            </dgm:if>
            <dgm:if name="Name5" axis="ch" ptType="node" func="cnt" op="equ" val="3">
              <dgm:alg type="cycle">
                <dgm:param type="stAng" val="60"/>
                <dgm:param type="spanAng" val="60"/>
                <dgm:param type="ctrShpMap" val="fNode"/>
              </dgm:alg>
            </dgm:if>
            <dgm:else name="Name6">
              <dgm:alg type="cycle">
                <dgm:param type="stAng" val="45"/>
                <dgm:param type="spanAng" val="90"/>
                <dgm:param type="ctrShpMap" val="fNode"/>
              </dgm:alg>
            </dgm:else>
          </dgm:choose>
        </dgm:if>
        <dgm:else name="Name7">
          <dgm:choose name="Name8">
            <dgm:if name="Name9" axis="ch" ptType="node" func="cnt" op="lte" val="1">
              <dgm:alg type="cycle">
                <dgm:param type="stAng" val="-90"/>
                <dgm:param type="spanAng" val="-360"/>
                <dgm:param type="ctrShpMap" val="fNode"/>
              </dgm:alg>
            </dgm:if>
            <dgm:if name="Name10" axis="ch" ptType="node" func="cnt" op="equ" val="2">
              <dgm:alg type="cycle">
                <dgm:param type="stAng" val="-70"/>
                <dgm:param type="spanAng" val="-40"/>
                <dgm:param type="ctrShpMap" val="fNode"/>
              </dgm:alg>
            </dgm:if>
            <dgm:if name="Name11" axis="ch" ptType="node" func="cnt" op="equ" val="3">
              <dgm:alg type="cycle">
                <dgm:param type="stAng" val="-60"/>
                <dgm:param type="spanAng" val="-60"/>
                <dgm:param type="ctrShpMap" val="fNode"/>
              </dgm:alg>
            </dgm:if>
            <dgm:else name="Name12">
              <dgm:alg type="cycle">
                <dgm:param type="stAng" val="-45"/>
                <dgm:param type="spanAng" val="-90"/>
                <dgm:param type="ctrShpMap" val="fNode"/>
              </dgm:alg>
            </dgm:else>
          </dgm:choose>
        </dgm:else>
      </dgm:choose>
      <dgm:shape xmlns:r="http://schemas.openxmlformats.org/officeDocument/2006/relationships" r:blip="">
        <dgm:adjLst/>
      </dgm:shape>
      <dgm:presOf/>
      <dgm:constrLst>
        <dgm:constr type="sp" val="20"/>
        <dgm:constr type="w" for="ch" forName="centerShape" refType="w"/>
        <dgm:constr type="w" for="ch" forName="node" refType="w" refFor="ch" refForName="centerShape" fact="1.5"/>
        <dgm:constr type="sibSp" refType="w" refFor="ch" refForName="centerShape" op="equ" fact="0.08"/>
        <dgm:constr type="primFontSz" for="des" forName="parentNode" op="equ" val="65"/>
        <dgm:constr type="secFontSz" for="des" forName="childNode" op="equ" val="65"/>
      </dgm:constrLst>
      <dgm:ruleLst/>
      <dgm:choose name="Name13">
        <dgm:if name="Name14" axis="ch" ptType="node" hideLastTrans="0" func="cnt" op="gte" val="1">
          <dgm:layoutNode name="centerShape" styleLbl="node0">
            <dgm:alg type="composite"/>
            <dgm:shape xmlns:r="http://schemas.openxmlformats.org/officeDocument/2006/relationships" r:blip="">
              <dgm:adjLst/>
            </dgm:shape>
            <dgm:presOf axis="ch" ptType="node" cnt="1"/>
            <dgm:constrLst>
              <dgm:constr type="w" for="ch" forName="connSite" refType="w" fact="0.7"/>
              <dgm:constr type="h" for="ch" forName="connSite" refType="w" fact="0.7"/>
              <dgm:constr type="ctrX" for="ch" forName="connSite" refType="w" fact="0.5"/>
              <dgm:constr type="ctrY" for="ch" forName="connSite" refType="h" fact="0.5"/>
              <dgm:constr type="w" for="ch" forName="visible" refType="w"/>
              <dgm:constr type="h" for="ch" forName="visible" refType="w"/>
              <dgm:constr type="ctrX" for="ch" forName="visible" refType="w" fact="0.5"/>
              <dgm:constr type="ctrY" for="ch" forName="visible" refType="h" fact="0.5"/>
            </dgm:constrLst>
            <dgm:ruleLst/>
            <dgm:layoutNode name="connSite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visible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</dgm:layoutNode>
        </dgm:if>
        <dgm:else name="Name15"/>
      </dgm:choose>
      <dgm:forEach name="Name16" axis="ch">
        <dgm:forEach name="Name17" axis="self" ptType="node">
          <dgm:layoutNode name="node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func="var" arg="dir" op="equ" val="norm">
                <dgm:constrLst>
                  <dgm:constr type="t" for="ch" forName="parentNode"/>
                  <dgm:constr type="l" for="ch" forName="parentNode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 refType="w" refFor="ch" refForName="parentNode" op="equ" fact="1.1"/>
                  <dgm:constr type="w" for="ch" forName="childNode" refType="w" fact="0.6"/>
                  <dgm:constr type="h" for="ch" forName="childNode" refType="h" refFor="ch" refForName="parentNode"/>
                </dgm:constrLst>
              </dgm:if>
              <dgm:else name="Name20">
                <dgm:constrLst>
                  <dgm:constr type="t" for="ch" forName="parentNode"/>
                  <dgm:constr type="r" for="ch" forName="parentNode" refType="w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/>
                  <dgm:constr type="w" for="ch" forName="childNode" refType="w" fact="0.6"/>
                  <dgm:constr type="h" for="ch" forName="childNode" refType="h" refFor="ch" refForName="parentNode"/>
                </dgm:constrLst>
              </dgm:else>
            </dgm:choose>
            <dgm:ruleLst/>
            <dgm:layoutNode name="parentNode" styleLbl="node1">
              <dgm:varLst>
                <dgm:chMax val="1"/>
                <dgm:bulletEnabled val="1"/>
              </dgm:varLst>
              <dgm:alg type="tx"/>
              <dgm:shape xmlns:r="http://schemas.openxmlformats.org/officeDocument/2006/relationships" type="ellipse" r:blip="">
                <dgm:adjLst/>
              </dgm:shape>
              <dgm:presOf axis="self"/>
              <dgm:constrLst>
                <dgm:constr type="tMarg" refType="primFontSz" fact="0.05"/>
                <dgm:constr type="bMarg" refType="primFontSz" fact="0.05"/>
                <dgm:constr type="lMarg" refType="primFontSz" fact="0.05"/>
                <dgm:constr type="rMarg" refType="primFontSz" fact="0.05"/>
              </dgm:constrLst>
              <dgm:ruleLst>
                <dgm:rule type="primFontSz" val="5" fact="NaN" max="NaN"/>
              </dgm:ruleLst>
            </dgm:layoutNode>
            <dgm:layoutNode name="childNode" styleLbl="revTx" moveWith="parentNode">
              <dgm:varLst>
                <dgm:bulletEnabled val="1"/>
              </dgm:varLst>
              <dgm:alg type="tx">
                <dgm:param type="txAnchorVertCh" val="mid"/>
                <dgm:param type="stBulletLvl" val="1"/>
              </dgm:alg>
              <dgm:choose name="Name21">
                <dgm:if name="Name22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23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tMarg"/>
                <dgm:constr type="bMarg"/>
                <dgm:constr type="lMarg"/>
                <dgm:constr type="rMarg"/>
              </dgm:constrLst>
              <dgm:ruleLst>
                <dgm:rule type="secFontSz" val="5" fact="NaN" max="NaN"/>
              </dgm:ruleLst>
            </dgm:layoutNode>
          </dgm:layoutNode>
        </dgm:forEach>
        <dgm:forEach name="Name24" axis="self" ptType="parTrans" cnt="1">
          <dgm:layoutNode name="Name25">
            <dgm:alg type="conn">
              <dgm:param type="dim" val="1D"/>
              <dgm:param type="endSty" val="noArr"/>
              <dgm:param type="begPts" val="auto"/>
              <dgm:param type="endPts" val="auto"/>
              <dgm:param type="srcNode" val="connSite"/>
              <dgm:param type="dstNode" val="parentNode"/>
            </dgm:alg>
            <dgm:shape xmlns:r="http://schemas.openxmlformats.org/officeDocument/2006/relationships" type="conn" r:blip="" zOrderOff="-99">
              <dgm:adjLst/>
            </dgm:shape>
            <dgm:presOf axis="self"/>
            <dgm:constrLst>
              <dgm:constr type="connDist"/>
              <dgm:constr type="w" val="1"/>
              <dgm:constr type="h" val="5"/>
              <dgm:constr type="begPad"/>
              <dgm:constr type="endPad"/>
            </dgm:constrLst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1T03:43:49.338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 0 24575,'0'0'0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1T03:44:29.0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24575,'0'0'0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1T04:03:27.972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 95 24575,'0'0'0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1T04:03:27.9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1 158 24575,'0'0'0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1T04:03:27.97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0 127 24575,'0'0'0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1T04:03:27.9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0 174 24575,'0'0'0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1T04:03:27.97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1 174 24575,'0'0'0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1T04:03:27.9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48 24575,'0'0'0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1T04:03:27.9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0 143 24575,'0'0'0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1T04:03:27.9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1 143 24575,'0'0'0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1T04:03:27.9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1 127 24575,'0'0'0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1T03:43:57.1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24575,'0'0'0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1T04:03:27.98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64 24575,'0'0'0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1T03:44:00.71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24575,'0'0'0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1T03:44:03.1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24575,'0'0'0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1T03:44:17.0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24575,'0'0'0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1T03:44:19.8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24575,'0'0'0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1T03:44:20.9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24575,'0'0'0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1T03:44:24.1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24575,'0'0'0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21T03:44:26.93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24575,'0'0'0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D13732-43E1-C944-A6C2-86B39335532C}" type="datetimeFigureOut">
              <a:rPr lang="en-US" smtClean="0"/>
              <a:t>10/7/2024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62867E-B50F-464F-8176-99CF3DB05E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8327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62867E-B50F-464F-8176-99CF3DB05EB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8375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62867E-B50F-464F-8176-99CF3DB05EB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5485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62867E-B50F-464F-8176-99CF3DB05EB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7298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62867E-B50F-464F-8176-99CF3DB05EB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3101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62867E-B50F-464F-8176-99CF3DB05EB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692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62867E-B50F-464F-8176-99CF3DB05EB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5380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62867E-B50F-464F-8176-99CF3DB05EB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8555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62867E-B50F-464F-8176-99CF3DB05EB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3679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62867E-B50F-464F-8176-99CF3DB05EB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9689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62867E-B50F-464F-8176-99CF3DB05EB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66281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62867E-B50F-464F-8176-99CF3DB05EB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5962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62867E-B50F-464F-8176-99CF3DB05EB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87142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endParaRPr lang="en-US" i="0" u="none" strike="noStrike" dirty="0">
              <a:solidFill>
                <a:srgbClr val="000000"/>
              </a:solidFill>
              <a:effectLst/>
              <a:latin typeface="Georgia" panose="02040502050405020303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62867E-B50F-464F-8176-99CF3DB05EB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79613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62867E-B50F-464F-8176-99CF3DB05EB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87022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62867E-B50F-464F-8176-99CF3DB05EB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76839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62867E-B50F-464F-8176-99CF3DB05EB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81905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62867E-B50F-464F-8176-99CF3DB05EB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8769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62867E-B50F-464F-8176-99CF3DB05EB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4305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62867E-B50F-464F-8176-99CF3DB05EB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7253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62867E-B50F-464F-8176-99CF3DB05EB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6323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62867E-B50F-464F-8176-99CF3DB05EB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0128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62867E-B50F-464F-8176-99CF3DB05EB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0080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62867E-B50F-464F-8176-99CF3DB05EB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1362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62867E-B50F-464F-8176-99CF3DB05EB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8719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05ABB-7611-244D-8D26-1866384DCBA7}" type="datetime5">
              <a:rPr lang="en-US" smtClean="0"/>
              <a:t>7-Oct-24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EF47D-C3DB-5D4B-9212-0390867B63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7018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634C3-11D3-B640-8E46-69D717827C66}" type="datetime5">
              <a:rPr lang="en-US" smtClean="0"/>
              <a:t>7-Oct-24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EF47D-C3DB-5D4B-9212-0390867B63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182129"/>
      </p:ext>
    </p:extLst>
  </p:cSld>
  <p:clrMapOvr>
    <a:masterClrMapping/>
  </p:clrMapOvr>
  <p:hf hdr="0" ft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634C3-11D3-B640-8E46-69D717827C66}" type="datetime5">
              <a:rPr lang="en-US" smtClean="0"/>
              <a:t>7-Oct-24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EF47D-C3DB-5D4B-9212-0390867B63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79881"/>
      </p:ext>
    </p:extLst>
  </p:cSld>
  <p:clrMapOvr>
    <a:masterClrMapping/>
  </p:clrMapOvr>
  <p:hf hdr="0" ft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634C3-11D3-B640-8E46-69D717827C66}" type="datetime5">
              <a:rPr lang="en-US" smtClean="0"/>
              <a:t>7-Oct-24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EF47D-C3DB-5D4B-9212-0390867B6374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88680301"/>
      </p:ext>
    </p:extLst>
  </p:cSld>
  <p:clrMapOvr>
    <a:masterClrMapping/>
  </p:clrMapOvr>
  <p:hf hdr="0" ftr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634C3-11D3-B640-8E46-69D717827C66}" type="datetime5">
              <a:rPr lang="en-US" smtClean="0"/>
              <a:t>7-Oct-24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EF47D-C3DB-5D4B-9212-0390867B63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43469"/>
      </p:ext>
    </p:extLst>
  </p:cSld>
  <p:clrMapOvr>
    <a:masterClrMapping/>
  </p:clrMapOvr>
  <p:hf hdr="0" ftr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634C3-11D3-B640-8E46-69D717827C66}" type="datetime5">
              <a:rPr lang="en-US" smtClean="0"/>
              <a:t>7-Oct-24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EF47D-C3DB-5D4B-9212-0390867B63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183251"/>
      </p:ext>
    </p:extLst>
  </p:cSld>
  <p:clrMapOvr>
    <a:masterClrMapping/>
  </p:clrMapOvr>
  <p:hf hdr="0" ftr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634C3-11D3-B640-8E46-69D717827C66}" type="datetime5">
              <a:rPr lang="en-US" smtClean="0"/>
              <a:t>7-Oct-24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EF47D-C3DB-5D4B-9212-0390867B63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818862"/>
      </p:ext>
    </p:extLst>
  </p:cSld>
  <p:clrMapOvr>
    <a:masterClrMapping/>
  </p:clrMapOvr>
  <p:hf hdr="0" ftr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550AE-11FB-5948-BED8-DEB62E07E461}" type="datetime5">
              <a:rPr lang="en-US" smtClean="0"/>
              <a:t>7-Oct-24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EF47D-C3DB-5D4B-9212-0390867B63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3091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1A6C8F-8EBA-0740-8A36-C1162A68718A}" type="datetime5">
              <a:rPr lang="en-US" smtClean="0"/>
              <a:t>7-Oct-24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EF47D-C3DB-5D4B-9212-0390867B63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1047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A11CA-7041-244F-AEBE-44BCCD5AA9E3}" type="datetime5">
              <a:rPr lang="en-US" smtClean="0"/>
              <a:t>7-Oct-24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EF47D-C3DB-5D4B-9212-0390867B63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7351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894B6-E927-C841-9599-EE41FD8069A1}" type="datetime5">
              <a:rPr lang="en-US" smtClean="0"/>
              <a:t>7-Oct-24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EF47D-C3DB-5D4B-9212-0390867B63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8356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DF1E6D-86A5-8F46-B152-DDE9685A29E1}" type="datetime5">
              <a:rPr lang="en-US" smtClean="0"/>
              <a:t>7-Oct-24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EF47D-C3DB-5D4B-9212-0390867B63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229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634C3-11D3-B640-8E46-69D717827C66}" type="datetime5">
              <a:rPr lang="en-US" smtClean="0"/>
              <a:t>7-Oct-24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EF47D-C3DB-5D4B-9212-0390867B63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105154"/>
      </p:ext>
    </p:extLst>
  </p:cSld>
  <p:clrMapOvr>
    <a:masterClrMapping/>
  </p:clrMapOvr>
  <p:hf hdr="0" ft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20791-C172-0347-87D6-C5E563D7D8D5}" type="datetime5">
              <a:rPr lang="en-US" smtClean="0"/>
              <a:t>7-Oct-24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EF47D-C3DB-5D4B-9212-0390867B63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0239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30B018-7756-4A4A-95B5-F024320AAEFE}" type="datetime5">
              <a:rPr lang="en-US" smtClean="0"/>
              <a:t>7-Oct-24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EF47D-C3DB-5D4B-9212-0390867B63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6658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E035BE-A6CF-7548-802C-B7AE6ACA5654}" type="datetime5">
              <a:rPr lang="en-US" smtClean="0"/>
              <a:t>7-Oct-24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EF47D-C3DB-5D4B-9212-0390867B63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9016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CE85C-4E06-AF40-A046-9B5A059AFC4E}" type="datetime5">
              <a:rPr lang="en-US" smtClean="0"/>
              <a:t>7-Oct-24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EF47D-C3DB-5D4B-9212-0390867B63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3738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C3C634C3-11D3-B640-8E46-69D717827C66}" type="datetime5">
              <a:rPr lang="en-US" smtClean="0"/>
              <a:t>7-Oct-24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10FEF47D-C3DB-5D4B-9212-0390867B63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9544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86" r:id="rId1"/>
    <p:sldLayoutId id="2147483787" r:id="rId2"/>
    <p:sldLayoutId id="2147483788" r:id="rId3"/>
    <p:sldLayoutId id="2147483789" r:id="rId4"/>
    <p:sldLayoutId id="2147483790" r:id="rId5"/>
    <p:sldLayoutId id="2147483791" r:id="rId6"/>
    <p:sldLayoutId id="2147483792" r:id="rId7"/>
    <p:sldLayoutId id="2147483793" r:id="rId8"/>
    <p:sldLayoutId id="2147483794" r:id="rId9"/>
    <p:sldLayoutId id="2147483795" r:id="rId10"/>
    <p:sldLayoutId id="2147483796" r:id="rId11"/>
    <p:sldLayoutId id="2147483797" r:id="rId12"/>
    <p:sldLayoutId id="2147483798" r:id="rId13"/>
    <p:sldLayoutId id="2147483799" r:id="rId14"/>
    <p:sldLayoutId id="2147483800" r:id="rId15"/>
    <p:sldLayoutId id="2147483801" r:id="rId16"/>
    <p:sldLayoutId id="2147483802" r:id="rId17"/>
  </p:sldLayoutIdLst>
  <p:hf hdr="0" ftr="0"/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13" Type="http://schemas.openxmlformats.org/officeDocument/2006/relationships/customXml" Target="../ink/ink9.xml"/><Relationship Id="rId18" Type="http://schemas.openxmlformats.org/officeDocument/2006/relationships/customXml" Target="../ink/ink14.xml"/><Relationship Id="rId3" Type="http://schemas.openxmlformats.org/officeDocument/2006/relationships/customXml" Target="../ink/ink1.xml"/><Relationship Id="rId21" Type="http://schemas.openxmlformats.org/officeDocument/2006/relationships/customXml" Target="../ink/ink17.xml"/><Relationship Id="rId7" Type="http://schemas.openxmlformats.org/officeDocument/2006/relationships/customXml" Target="../ink/ink3.xml"/><Relationship Id="rId12" Type="http://schemas.openxmlformats.org/officeDocument/2006/relationships/customXml" Target="../ink/ink8.xml"/><Relationship Id="rId17" Type="http://schemas.openxmlformats.org/officeDocument/2006/relationships/customXml" Target="../ink/ink13.xml"/><Relationship Id="rId2" Type="http://schemas.openxmlformats.org/officeDocument/2006/relationships/notesSlide" Target="../notesSlides/notesSlide10.xml"/><Relationship Id="rId16" Type="http://schemas.openxmlformats.org/officeDocument/2006/relationships/customXml" Target="../ink/ink12.xml"/><Relationship Id="rId20" Type="http://schemas.openxmlformats.org/officeDocument/2006/relationships/customXml" Target="../ink/ink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11" Type="http://schemas.openxmlformats.org/officeDocument/2006/relationships/customXml" Target="../ink/ink7.xml"/><Relationship Id="rId24" Type="http://schemas.openxmlformats.org/officeDocument/2006/relationships/customXml" Target="../ink/ink20.xml"/><Relationship Id="rId5" Type="http://schemas.openxmlformats.org/officeDocument/2006/relationships/customXml" Target="../ink/ink2.xml"/><Relationship Id="rId15" Type="http://schemas.openxmlformats.org/officeDocument/2006/relationships/customXml" Target="../ink/ink11.xml"/><Relationship Id="rId23" Type="http://schemas.openxmlformats.org/officeDocument/2006/relationships/customXml" Target="../ink/ink19.xml"/><Relationship Id="rId10" Type="http://schemas.openxmlformats.org/officeDocument/2006/relationships/customXml" Target="../ink/ink6.xml"/><Relationship Id="rId19" Type="http://schemas.openxmlformats.org/officeDocument/2006/relationships/customXml" Target="../ink/ink15.xml"/><Relationship Id="rId4" Type="http://schemas.openxmlformats.org/officeDocument/2006/relationships/image" Target="../media/image26.png"/><Relationship Id="rId9" Type="http://schemas.openxmlformats.org/officeDocument/2006/relationships/customXml" Target="../ink/ink5.xml"/><Relationship Id="rId14" Type="http://schemas.openxmlformats.org/officeDocument/2006/relationships/customXml" Target="../ink/ink10.xml"/><Relationship Id="rId22" Type="http://schemas.openxmlformats.org/officeDocument/2006/relationships/customXml" Target="../ink/ink1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emf"/><Relationship Id="rId5" Type="http://schemas.openxmlformats.org/officeDocument/2006/relationships/image" Target="../media/image26.emf"/><Relationship Id="rId4" Type="http://schemas.openxmlformats.org/officeDocument/2006/relationships/chart" Target="../charts/char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chart" Target="../charts/chart3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microsoft.com/office/2007/relationships/hdphoto" Target="../media/hdphoto7.wdp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2.svg"/><Relationship Id="rId4" Type="http://schemas.openxmlformats.org/officeDocument/2006/relationships/image" Target="../media/image6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8.pn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diagramLayout" Target="../diagrams/layout1.xml"/><Relationship Id="rId11" Type="http://schemas.microsoft.com/office/2007/relationships/hdphoto" Target="../media/hdphoto4.wdp"/><Relationship Id="rId5" Type="http://schemas.openxmlformats.org/officeDocument/2006/relationships/diagramData" Target="../diagrams/data1.xml"/><Relationship Id="rId10" Type="http://schemas.openxmlformats.org/officeDocument/2006/relationships/image" Target="../media/image9.png"/><Relationship Id="rId4" Type="http://schemas.microsoft.com/office/2007/relationships/hdphoto" Target="../media/hdphoto3.wdp"/><Relationship Id="rId9" Type="http://schemas.microsoft.com/office/2007/relationships/diagramDrawing" Target="../diagrams/drawing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microsoft.com/office/2007/relationships/hdphoto" Target="../media/hdphoto6.wd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microsoft.com/office/2007/relationships/hdphoto" Target="../media/hdphoto5.wd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B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>
            <a:extLst>
              <a:ext uri="{FF2B5EF4-FFF2-40B4-BE49-F238E27FC236}">
                <a16:creationId xmlns:a16="http://schemas.microsoft.com/office/drawing/2014/main" id="{3B649306-4B70-8ADA-59E6-A661A7F35A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7690" y="3831885"/>
            <a:ext cx="6251111" cy="500560"/>
          </a:xfrm>
        </p:spPr>
        <p:txBody>
          <a:bodyPr>
            <a:normAutofit/>
          </a:bodyPr>
          <a:lstStyle/>
          <a:p>
            <a:pPr algn="l"/>
            <a:r>
              <a:rPr lang="en-IN">
                <a:latin typeface="Georgia" panose="02040502050405020303" pitchFamily="18" charset="0"/>
              </a:rPr>
              <a:t>Presenter: </a:t>
            </a:r>
            <a:r>
              <a:rPr lang="en-IN" sz="2000">
                <a:latin typeface="Georgia" panose="02040502050405020303" pitchFamily="18" charset="0"/>
              </a:rPr>
              <a:t>Nimisha </a:t>
            </a:r>
            <a:r>
              <a:rPr lang="en-IN" sz="2000" err="1">
                <a:latin typeface="Georgia" panose="02040502050405020303" pitchFamily="18" charset="0"/>
              </a:rPr>
              <a:t>Satyaprasad</a:t>
            </a:r>
            <a:r>
              <a:rPr lang="en-IN" sz="2000">
                <a:latin typeface="Georgia" panose="02040502050405020303" pitchFamily="18" charset="0"/>
              </a:rPr>
              <a:t> </a:t>
            </a:r>
            <a:r>
              <a:rPr lang="en-IN" sz="2000" err="1">
                <a:latin typeface="Georgia" panose="02040502050405020303" pitchFamily="18" charset="0"/>
              </a:rPr>
              <a:t>Vernekar</a:t>
            </a:r>
            <a:endParaRPr lang="en-IN" sz="2000">
              <a:latin typeface="Georgia" panose="02040502050405020303" pitchFamily="18" charset="0"/>
            </a:endParaRPr>
          </a:p>
          <a:p>
            <a:pPr algn="l"/>
            <a:endParaRPr lang="en-US">
              <a:latin typeface="Georgia" panose="02040502050405020303" pitchFamily="18" charset="0"/>
            </a:endParaRPr>
          </a:p>
          <a:p>
            <a:pPr algn="l"/>
            <a:endParaRPr lang="en-IN">
              <a:latin typeface="Georgia" panose="02040502050405020303" pitchFamily="18" charset="0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6574D7-B0ED-0E85-7FC6-4D4F305A7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A750615-8CF7-4045-9ACB-D702ADF0F2C8}" type="datetime5">
              <a:rPr lang="en-US" smtClean="0">
                <a:solidFill>
                  <a:srgbClr val="FFFFFF"/>
                </a:solidFill>
              </a:rPr>
              <a:t>7-Oct-24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B801BB-480C-B10B-486A-C0D40AE095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0FEF47D-C3DB-5D4B-9212-0390867B6374}" type="slidenum">
              <a:rPr lang="en-US" smtClean="0"/>
              <a:pPr>
                <a:spcAft>
                  <a:spcPts val="600"/>
                </a:spcAft>
              </a:pPr>
              <a:t>1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C2A852-DD32-532F-EBC0-C54C89BE86B1}"/>
              </a:ext>
            </a:extLst>
          </p:cNvPr>
          <p:cNvSpPr txBox="1"/>
          <p:nvPr/>
        </p:nvSpPr>
        <p:spPr>
          <a:xfrm>
            <a:off x="417690" y="4384440"/>
            <a:ext cx="47489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sz="1600">
                <a:latin typeface="Georgia" panose="02040502050405020303" pitchFamily="18" charset="0"/>
              </a:rPr>
              <a:t>Supervised by: Viktorija </a:t>
            </a:r>
            <a:r>
              <a:rPr lang="en-IN" sz="1600" err="1">
                <a:latin typeface="Georgia" panose="02040502050405020303" pitchFamily="18" charset="0"/>
              </a:rPr>
              <a:t>Paneva</a:t>
            </a:r>
            <a:r>
              <a:rPr lang="en-IN" sz="1600">
                <a:latin typeface="Georgia" panose="02040502050405020303" pitchFamily="18" charset="0"/>
              </a:rPr>
              <a:t> &amp; Arthur </a:t>
            </a:r>
            <a:r>
              <a:rPr lang="en-IN" sz="1600" err="1">
                <a:latin typeface="Georgia" panose="02040502050405020303" pitchFamily="18" charset="0"/>
              </a:rPr>
              <a:t>Flieg</a:t>
            </a:r>
            <a:endParaRPr lang="en-IN" sz="1600">
              <a:latin typeface="Georgia" panose="02040502050405020303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8F7C06-F5D3-3A15-1573-7329B4033281}"/>
              </a:ext>
            </a:extLst>
          </p:cNvPr>
          <p:cNvSpPr txBox="1"/>
          <p:nvPr/>
        </p:nvSpPr>
        <p:spPr>
          <a:xfrm>
            <a:off x="417690" y="4889790"/>
            <a:ext cx="361028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>
                <a:effectLst/>
                <a:latin typeface="Georgia" panose="02040502050405020303" pitchFamily="18" charset="0"/>
              </a:rPr>
              <a:t>Reviewer 1: Prof. Dr. </a:t>
            </a:r>
            <a:r>
              <a:rPr lang="en-US" err="1">
                <a:effectLst/>
                <a:latin typeface="Georgia" panose="02040502050405020303" pitchFamily="18" charset="0"/>
              </a:rPr>
              <a:t>Jörg</a:t>
            </a:r>
            <a:r>
              <a:rPr lang="en-US">
                <a:effectLst/>
                <a:latin typeface="Georgia" panose="02040502050405020303" pitchFamily="18" charset="0"/>
              </a:rPr>
              <a:t> </a:t>
            </a:r>
            <a:r>
              <a:rPr lang="en-US" err="1">
                <a:effectLst/>
                <a:latin typeface="Georgia" panose="02040502050405020303" pitchFamily="18" charset="0"/>
              </a:rPr>
              <a:t>Müller</a:t>
            </a:r>
            <a:r>
              <a:rPr lang="en-US">
                <a:effectLst/>
                <a:latin typeface="Georgia" panose="02040502050405020303" pitchFamily="18" charset="0"/>
              </a:rPr>
              <a:t> </a:t>
            </a:r>
            <a:endParaRPr lang="en-US">
              <a:latin typeface="Georgia" panose="02040502050405020303" pitchFamily="18" charset="0"/>
            </a:endParaRPr>
          </a:p>
          <a:p>
            <a:pPr algn="l"/>
            <a:r>
              <a:rPr lang="en-US">
                <a:effectLst/>
                <a:latin typeface="Georgia" panose="02040502050405020303" pitchFamily="18" charset="0"/>
              </a:rPr>
              <a:t>Reviewer 2: </a:t>
            </a:r>
            <a:r>
              <a:rPr lang="en-IN">
                <a:latin typeface="Georgia" panose="02040502050405020303" pitchFamily="18" charset="0"/>
              </a:rPr>
              <a:t>Viktorija </a:t>
            </a:r>
            <a:r>
              <a:rPr lang="en-IN" err="1">
                <a:latin typeface="Georgia" panose="02040502050405020303" pitchFamily="18" charset="0"/>
              </a:rPr>
              <a:t>Paneva</a:t>
            </a:r>
            <a:endParaRPr lang="en-IN">
              <a:latin typeface="Georgia" panose="02040502050405020303" pitchFamily="18" charset="0"/>
            </a:endParaRPr>
          </a:p>
          <a:p>
            <a:endParaRPr lang="en-US" sz="2000">
              <a:latin typeface="Georgia" panose="02040502050405020303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313F3F-13EA-A3F9-FC56-99B9DE016F51}"/>
              </a:ext>
            </a:extLst>
          </p:cNvPr>
          <p:cNvSpPr txBox="1"/>
          <p:nvPr/>
        </p:nvSpPr>
        <p:spPr>
          <a:xfrm>
            <a:off x="5678310" y="5277415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800">
                <a:latin typeface="Georgia" panose="02040502050405020303" pitchFamily="18" charset="0"/>
                <a:ea typeface="+mj-lt"/>
                <a:cs typeface="+mj-lt"/>
              </a:rPr>
              <a:t>Serious Games AI8</a:t>
            </a:r>
            <a:br>
              <a:rPr lang="en-US" sz="1800">
                <a:latin typeface="Georgia" panose="02040502050405020303" pitchFamily="18" charset="0"/>
                <a:ea typeface="+mj-lt"/>
                <a:cs typeface="+mj-lt"/>
              </a:rPr>
            </a:br>
            <a:r>
              <a:rPr lang="en-US" sz="1800">
                <a:latin typeface="Georgia" panose="02040502050405020303" pitchFamily="18" charset="0"/>
                <a:cs typeface="Calibri Light"/>
              </a:rPr>
              <a:t>University of Bayreuth, SS 2024</a:t>
            </a:r>
            <a:endParaRPr lang="en-IN">
              <a:latin typeface="Georgia" panose="02040502050405020303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0E55E11-6A1A-E3E8-2368-33704802DEFF}"/>
              </a:ext>
            </a:extLst>
          </p:cNvPr>
          <p:cNvSpPr txBox="1"/>
          <p:nvPr/>
        </p:nvSpPr>
        <p:spPr>
          <a:xfrm>
            <a:off x="5825067" y="822491"/>
            <a:ext cx="594924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IN" sz="3000">
                <a:latin typeface="Georgia" panose="02040502050405020303" pitchFamily="18" charset="0"/>
              </a:rPr>
              <a:t>Optimizing Acoustophoretic Volumetric Displays for Accurate Rendering of Levitated Particles: A Data-Driven Approach</a:t>
            </a:r>
          </a:p>
        </p:txBody>
      </p:sp>
      <p:pic>
        <p:nvPicPr>
          <p:cNvPr id="18" name="Picture 17" descr="A rainbow colored line in a fish shape&#10;&#10;Description automatically generated">
            <a:extLst>
              <a:ext uri="{FF2B5EF4-FFF2-40B4-BE49-F238E27FC236}">
                <a16:creationId xmlns:a16="http://schemas.microsoft.com/office/drawing/2014/main" id="{9EA69B79-BFF2-539A-14F8-E2D32EC9B3D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Edges/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446" y="0"/>
            <a:ext cx="5768621" cy="3831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644526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31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C27C304-5DB9-A1A4-B548-DC42766BD49F}"/>
              </a:ext>
            </a:extLst>
          </p:cNvPr>
          <p:cNvSpPr txBox="1"/>
          <p:nvPr/>
        </p:nvSpPr>
        <p:spPr>
          <a:xfrm>
            <a:off x="7234090" y="166319"/>
            <a:ext cx="4927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cap="all">
                <a:solidFill>
                  <a:srgbClr val="C7D9DF"/>
                </a:solidFill>
                <a:latin typeface="Space Grotesk"/>
              </a:rPr>
              <a:t>N E U R A L   N E T W O R K   M E T H O D O L O G Y</a:t>
            </a:r>
            <a:endParaRPr lang="en-US">
              <a:solidFill>
                <a:schemeClr val="bg2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ECAE3AF-F7FF-B01B-4A24-41CF64D45F71}"/>
              </a:ext>
            </a:extLst>
          </p:cNvPr>
          <p:cNvSpPr txBox="1"/>
          <p:nvPr/>
        </p:nvSpPr>
        <p:spPr>
          <a:xfrm>
            <a:off x="7319859" y="561108"/>
            <a:ext cx="47202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>
                <a:latin typeface="Georgia" panose="02040502050405020303" pitchFamily="18" charset="0"/>
              </a:rPr>
              <a:t>Methodology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3A6C17-0864-6D38-BFF9-A78DA21D556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63888" y="5915525"/>
            <a:ext cx="2743200" cy="365125"/>
          </a:xfrm>
        </p:spPr>
        <p:txBody>
          <a:bodyPr/>
          <a:lstStyle/>
          <a:p>
            <a:fld id="{916B39F2-DCDF-2245-952E-B9F7C9D91F62}" type="datetime5">
              <a:rPr lang="en-US" smtClean="0"/>
              <a:t>7-Oct-24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B4292A-4E01-CEC0-D757-DA415F0E2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EF47D-C3DB-5D4B-9212-0390867B6374}" type="slidenum">
              <a:rPr lang="en-US" smtClean="0"/>
              <a:t>10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A78895-FD48-B408-DE6F-86E363ED8D71}"/>
              </a:ext>
            </a:extLst>
          </p:cNvPr>
          <p:cNvSpPr txBox="1"/>
          <p:nvPr/>
        </p:nvSpPr>
        <p:spPr>
          <a:xfrm>
            <a:off x="1012470" y="1273473"/>
            <a:ext cx="4417526" cy="46166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l"/>
            <a:r>
              <a:rPr lang="en-US" sz="1200" b="1" i="0" u="none" strike="noStrike">
                <a:effectLst/>
                <a:latin typeface="Georgia" panose="02040502050405020303" pitchFamily="18" charset="0"/>
              </a:rPr>
              <a:t>Neural Network Model 1: (Prediction)</a:t>
            </a:r>
            <a:endParaRPr lang="en-US" sz="1200">
              <a:latin typeface="Georgia" panose="02040502050405020303" pitchFamily="18" charset="0"/>
            </a:endParaRPr>
          </a:p>
          <a:p>
            <a:pPr algn="l"/>
            <a:r>
              <a:rPr lang="en-US" sz="1200" b="0" i="0" u="none" strike="noStrike">
                <a:effectLst/>
                <a:latin typeface="Georgia" panose="02040502050405020303" pitchFamily="18" charset="0"/>
              </a:rPr>
              <a:t>Map </a:t>
            </a:r>
            <a:r>
              <a:rPr lang="en-US" sz="1200">
                <a:latin typeface="Georgia" panose="02040502050405020303" pitchFamily="18" charset="0"/>
              </a:rPr>
              <a:t>current</a:t>
            </a:r>
            <a:r>
              <a:rPr lang="en-US" sz="1200" b="0" i="0" u="none" strike="noStrike">
                <a:effectLst/>
                <a:latin typeface="Georgia" panose="02040502050405020303" pitchFamily="18" charset="0"/>
              </a:rPr>
              <a:t> trap positions and theta to measured positions.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8720102-05C7-2797-1A8F-131CA368C0EA}"/>
              </a:ext>
            </a:extLst>
          </p:cNvPr>
          <p:cNvSpPr txBox="1"/>
          <p:nvPr/>
        </p:nvSpPr>
        <p:spPr>
          <a:xfrm>
            <a:off x="6452607" y="1242623"/>
            <a:ext cx="497074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200" b="1" i="0" u="none" strike="noStrike">
                <a:effectLst/>
                <a:latin typeface="Georgia" panose="02040502050405020303" pitchFamily="18" charset="0"/>
              </a:rPr>
              <a:t>Neural Network Model 2: (Optimization)</a:t>
            </a:r>
            <a:endParaRPr lang="en-US" sz="1200">
              <a:latin typeface="Georgia" panose="02040502050405020303" pitchFamily="18" charset="0"/>
            </a:endParaRPr>
          </a:p>
          <a:p>
            <a:pPr algn="l"/>
            <a:r>
              <a:rPr lang="en-US" sz="1200" b="0" i="0" u="none" strike="noStrike">
                <a:effectLst/>
                <a:latin typeface="Georgia" panose="02040502050405020303" pitchFamily="18" charset="0"/>
              </a:rPr>
              <a:t>Optimize trap positions to match measured with simulated positions.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039BF31-EC62-5F2F-8B1C-3F098B80CA73}"/>
              </a:ext>
            </a:extLst>
          </p:cNvPr>
          <p:cNvSpPr/>
          <p:nvPr/>
        </p:nvSpPr>
        <p:spPr>
          <a:xfrm>
            <a:off x="1309320" y="2752638"/>
            <a:ext cx="377072" cy="365125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7459BD1-2912-F538-DD55-037B48A8EE6C}"/>
              </a:ext>
            </a:extLst>
          </p:cNvPr>
          <p:cNvSpPr/>
          <p:nvPr/>
        </p:nvSpPr>
        <p:spPr>
          <a:xfrm>
            <a:off x="1331292" y="3265687"/>
            <a:ext cx="377072" cy="365125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2F28F67-E2A9-E105-87C5-E2AC3A3566DC}"/>
              </a:ext>
            </a:extLst>
          </p:cNvPr>
          <p:cNvSpPr/>
          <p:nvPr/>
        </p:nvSpPr>
        <p:spPr>
          <a:xfrm>
            <a:off x="1331292" y="3779395"/>
            <a:ext cx="377072" cy="365125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51D2ED8-5489-9191-1AA8-61098170A2F5}"/>
              </a:ext>
            </a:extLst>
          </p:cNvPr>
          <p:cNvSpPr/>
          <p:nvPr/>
        </p:nvSpPr>
        <p:spPr>
          <a:xfrm>
            <a:off x="2050264" y="2733506"/>
            <a:ext cx="377072" cy="365125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F0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0A0E16D-5B8E-977B-6594-E9619439A3A4}"/>
              </a:ext>
            </a:extLst>
          </p:cNvPr>
          <p:cNvSpPr/>
          <p:nvPr/>
        </p:nvSpPr>
        <p:spPr>
          <a:xfrm>
            <a:off x="2050264" y="3252508"/>
            <a:ext cx="377072" cy="365125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F0"/>
              </a:solidFill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0CDE6CB-A2BD-0EA2-A6B8-9A3C1644B5A9}"/>
              </a:ext>
            </a:extLst>
          </p:cNvPr>
          <p:cNvSpPr/>
          <p:nvPr/>
        </p:nvSpPr>
        <p:spPr>
          <a:xfrm>
            <a:off x="2050264" y="3766216"/>
            <a:ext cx="377072" cy="365125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F0"/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66E4C71-00A9-97C4-924D-DEB4D1271313}"/>
              </a:ext>
            </a:extLst>
          </p:cNvPr>
          <p:cNvSpPr/>
          <p:nvPr/>
        </p:nvSpPr>
        <p:spPr>
          <a:xfrm>
            <a:off x="2769236" y="2733506"/>
            <a:ext cx="377072" cy="365125"/>
          </a:xfrm>
          <a:prstGeom prst="ellipse">
            <a:avLst/>
          </a:prstGeom>
          <a:solidFill>
            <a:srgbClr val="3D8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2FA1897-22C5-FC46-9392-4424926D0095}"/>
              </a:ext>
            </a:extLst>
          </p:cNvPr>
          <p:cNvSpPr/>
          <p:nvPr/>
        </p:nvSpPr>
        <p:spPr>
          <a:xfrm>
            <a:off x="2769236" y="3252508"/>
            <a:ext cx="377072" cy="365125"/>
          </a:xfrm>
          <a:prstGeom prst="ellipse">
            <a:avLst/>
          </a:prstGeom>
          <a:solidFill>
            <a:srgbClr val="3D8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CE3CA4B-BE10-175F-79DE-311BB715E394}"/>
              </a:ext>
            </a:extLst>
          </p:cNvPr>
          <p:cNvSpPr/>
          <p:nvPr/>
        </p:nvSpPr>
        <p:spPr>
          <a:xfrm>
            <a:off x="2753372" y="3764840"/>
            <a:ext cx="377072" cy="365125"/>
          </a:xfrm>
          <a:prstGeom prst="ellipse">
            <a:avLst/>
          </a:prstGeom>
          <a:solidFill>
            <a:srgbClr val="3D8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C7A3FA1E-3EE2-8D90-9AEB-7C86B0AFB4F5}"/>
              </a:ext>
            </a:extLst>
          </p:cNvPr>
          <p:cNvSpPr/>
          <p:nvPr/>
        </p:nvSpPr>
        <p:spPr>
          <a:xfrm>
            <a:off x="3490145" y="2733506"/>
            <a:ext cx="377072" cy="365125"/>
          </a:xfrm>
          <a:prstGeom prst="ellipse">
            <a:avLst/>
          </a:prstGeom>
          <a:solidFill>
            <a:srgbClr val="3D8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E5C131B-5361-DA6C-8C7C-76135F72DCFF}"/>
              </a:ext>
            </a:extLst>
          </p:cNvPr>
          <p:cNvSpPr/>
          <p:nvPr/>
        </p:nvSpPr>
        <p:spPr>
          <a:xfrm>
            <a:off x="3480623" y="3260985"/>
            <a:ext cx="377072" cy="365125"/>
          </a:xfrm>
          <a:prstGeom prst="ellipse">
            <a:avLst/>
          </a:prstGeom>
          <a:solidFill>
            <a:srgbClr val="3D8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17F660C-3965-DD2A-BCD3-8BFBF4795D8A}"/>
              </a:ext>
            </a:extLst>
          </p:cNvPr>
          <p:cNvSpPr/>
          <p:nvPr/>
        </p:nvSpPr>
        <p:spPr>
          <a:xfrm>
            <a:off x="3490145" y="3774708"/>
            <a:ext cx="377072" cy="365125"/>
          </a:xfrm>
          <a:prstGeom prst="ellipse">
            <a:avLst/>
          </a:prstGeom>
          <a:solidFill>
            <a:srgbClr val="3D8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3BC7C5C-1BD3-E7B3-34FF-CC4E0646D505}"/>
              </a:ext>
            </a:extLst>
          </p:cNvPr>
          <p:cNvSpPr/>
          <p:nvPr/>
        </p:nvSpPr>
        <p:spPr>
          <a:xfrm>
            <a:off x="4207522" y="2733506"/>
            <a:ext cx="377072" cy="365125"/>
          </a:xfrm>
          <a:prstGeom prst="ellipse">
            <a:avLst/>
          </a:prstGeom>
          <a:solidFill>
            <a:srgbClr val="FFCE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A5B35F0-99A5-59B8-BE56-6633C2305CEE}"/>
              </a:ext>
            </a:extLst>
          </p:cNvPr>
          <p:cNvSpPr/>
          <p:nvPr/>
        </p:nvSpPr>
        <p:spPr>
          <a:xfrm>
            <a:off x="4206365" y="3260985"/>
            <a:ext cx="377072" cy="365125"/>
          </a:xfrm>
          <a:prstGeom prst="ellipse">
            <a:avLst/>
          </a:prstGeom>
          <a:solidFill>
            <a:srgbClr val="FFCE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F3159D0-F738-1003-CFF9-FDA69DE573E7}"/>
              </a:ext>
            </a:extLst>
          </p:cNvPr>
          <p:cNvSpPr/>
          <p:nvPr/>
        </p:nvSpPr>
        <p:spPr>
          <a:xfrm>
            <a:off x="4222734" y="3774708"/>
            <a:ext cx="377072" cy="365125"/>
          </a:xfrm>
          <a:prstGeom prst="ellipse">
            <a:avLst/>
          </a:prstGeom>
          <a:solidFill>
            <a:srgbClr val="FFCE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2B5EA8D-6ADB-919D-4FE9-97C1753985B3}"/>
              </a:ext>
            </a:extLst>
          </p:cNvPr>
          <p:cNvCxnSpPr>
            <a:cxnSpLocks/>
            <a:stCxn id="12" idx="6"/>
            <a:endCxn id="15" idx="2"/>
          </p:cNvCxnSpPr>
          <p:nvPr/>
        </p:nvCxnSpPr>
        <p:spPr>
          <a:xfrm flipV="1">
            <a:off x="1686392" y="2916069"/>
            <a:ext cx="363872" cy="191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519FDFA-AC1F-A6FF-D97E-5E875FF30CAD}"/>
              </a:ext>
            </a:extLst>
          </p:cNvPr>
          <p:cNvCxnSpPr>
            <a:cxnSpLocks/>
            <a:stCxn id="12" idx="6"/>
            <a:endCxn id="16" idx="2"/>
          </p:cNvCxnSpPr>
          <p:nvPr/>
        </p:nvCxnSpPr>
        <p:spPr>
          <a:xfrm>
            <a:off x="1686392" y="2935201"/>
            <a:ext cx="363872" cy="4998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60EF88B4-EDD1-2BEC-603F-8CFB9419786F}"/>
              </a:ext>
            </a:extLst>
          </p:cNvPr>
          <p:cNvCxnSpPr>
            <a:cxnSpLocks/>
            <a:stCxn id="12" idx="6"/>
            <a:endCxn id="17" idx="2"/>
          </p:cNvCxnSpPr>
          <p:nvPr/>
        </p:nvCxnSpPr>
        <p:spPr>
          <a:xfrm>
            <a:off x="1686392" y="2935201"/>
            <a:ext cx="363872" cy="101357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67D7F014-AB1B-3EA0-1EA3-782BE789CEB1}"/>
              </a:ext>
            </a:extLst>
          </p:cNvPr>
          <p:cNvCxnSpPr>
            <a:cxnSpLocks/>
            <a:stCxn id="13" idx="6"/>
            <a:endCxn id="15" idx="2"/>
          </p:cNvCxnSpPr>
          <p:nvPr/>
        </p:nvCxnSpPr>
        <p:spPr>
          <a:xfrm flipV="1">
            <a:off x="1708364" y="2916069"/>
            <a:ext cx="341900" cy="5321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822D19F9-7DAD-16F7-CC0C-DC409FD24F91}"/>
              </a:ext>
            </a:extLst>
          </p:cNvPr>
          <p:cNvCxnSpPr>
            <a:cxnSpLocks/>
            <a:stCxn id="13" idx="6"/>
            <a:endCxn id="16" idx="2"/>
          </p:cNvCxnSpPr>
          <p:nvPr/>
        </p:nvCxnSpPr>
        <p:spPr>
          <a:xfrm flipV="1">
            <a:off x="1708364" y="3435071"/>
            <a:ext cx="341900" cy="131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3CA81D3D-8A46-1C82-AB57-FC6F62CFDC6D}"/>
              </a:ext>
            </a:extLst>
          </p:cNvPr>
          <p:cNvCxnSpPr>
            <a:cxnSpLocks/>
            <a:stCxn id="13" idx="6"/>
            <a:endCxn id="17" idx="2"/>
          </p:cNvCxnSpPr>
          <p:nvPr/>
        </p:nvCxnSpPr>
        <p:spPr>
          <a:xfrm>
            <a:off x="1708364" y="3448250"/>
            <a:ext cx="341900" cy="5005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C08B8379-EAC2-9DA7-3D80-B02BE299CBAA}"/>
              </a:ext>
            </a:extLst>
          </p:cNvPr>
          <p:cNvCxnSpPr>
            <a:cxnSpLocks/>
            <a:stCxn id="14" idx="6"/>
            <a:endCxn id="15" idx="2"/>
          </p:cNvCxnSpPr>
          <p:nvPr/>
        </p:nvCxnSpPr>
        <p:spPr>
          <a:xfrm flipV="1">
            <a:off x="1708364" y="2916069"/>
            <a:ext cx="341900" cy="10458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DD565F15-560D-B590-B5A0-0C8C1BC9EAA1}"/>
              </a:ext>
            </a:extLst>
          </p:cNvPr>
          <p:cNvCxnSpPr>
            <a:cxnSpLocks/>
            <a:stCxn id="14" idx="6"/>
            <a:endCxn id="17" idx="2"/>
          </p:cNvCxnSpPr>
          <p:nvPr/>
        </p:nvCxnSpPr>
        <p:spPr>
          <a:xfrm flipV="1">
            <a:off x="1708364" y="3948779"/>
            <a:ext cx="341900" cy="131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01ED5049-83D9-8BC8-033D-ED7CFC5931EB}"/>
              </a:ext>
            </a:extLst>
          </p:cNvPr>
          <p:cNvCxnSpPr>
            <a:cxnSpLocks/>
            <a:stCxn id="14" idx="6"/>
            <a:endCxn id="16" idx="2"/>
          </p:cNvCxnSpPr>
          <p:nvPr/>
        </p:nvCxnSpPr>
        <p:spPr>
          <a:xfrm flipV="1">
            <a:off x="1708364" y="3435071"/>
            <a:ext cx="341900" cy="52688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3680765D-B98E-FBD2-967C-3D059204B77D}"/>
              </a:ext>
            </a:extLst>
          </p:cNvPr>
          <p:cNvCxnSpPr>
            <a:cxnSpLocks/>
            <a:stCxn id="15" idx="6"/>
            <a:endCxn id="18" idx="2"/>
          </p:cNvCxnSpPr>
          <p:nvPr/>
        </p:nvCxnSpPr>
        <p:spPr>
          <a:xfrm>
            <a:off x="2427336" y="2916069"/>
            <a:ext cx="3419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13B71F91-ECA6-9676-BA50-B31C6D944C4C}"/>
              </a:ext>
            </a:extLst>
          </p:cNvPr>
          <p:cNvCxnSpPr>
            <a:cxnSpLocks/>
            <a:stCxn id="16" idx="6"/>
            <a:endCxn id="19" idx="2"/>
          </p:cNvCxnSpPr>
          <p:nvPr/>
        </p:nvCxnSpPr>
        <p:spPr>
          <a:xfrm>
            <a:off x="2427336" y="3435071"/>
            <a:ext cx="3419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5CFD1584-1DF9-F370-AD8F-9E5EA08332AA}"/>
              </a:ext>
            </a:extLst>
          </p:cNvPr>
          <p:cNvCxnSpPr>
            <a:cxnSpLocks/>
          </p:cNvCxnSpPr>
          <p:nvPr/>
        </p:nvCxnSpPr>
        <p:spPr>
          <a:xfrm flipV="1">
            <a:off x="3148245" y="2901514"/>
            <a:ext cx="341900" cy="131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761AE445-89E9-233E-DA1A-3726966F3CCB}"/>
              </a:ext>
            </a:extLst>
          </p:cNvPr>
          <p:cNvCxnSpPr>
            <a:cxnSpLocks/>
          </p:cNvCxnSpPr>
          <p:nvPr/>
        </p:nvCxnSpPr>
        <p:spPr>
          <a:xfrm flipV="1">
            <a:off x="3148245" y="2901514"/>
            <a:ext cx="341900" cy="5321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2AF5F2ED-6E09-4F48-2318-1F858DA1E7C5}"/>
              </a:ext>
            </a:extLst>
          </p:cNvPr>
          <p:cNvCxnSpPr>
            <a:cxnSpLocks/>
          </p:cNvCxnSpPr>
          <p:nvPr/>
        </p:nvCxnSpPr>
        <p:spPr>
          <a:xfrm flipV="1">
            <a:off x="3148245" y="2901514"/>
            <a:ext cx="341900" cy="10458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12C3E96E-D737-E155-2AA3-BF7E88E8A8B8}"/>
              </a:ext>
            </a:extLst>
          </p:cNvPr>
          <p:cNvCxnSpPr>
            <a:cxnSpLocks/>
          </p:cNvCxnSpPr>
          <p:nvPr/>
        </p:nvCxnSpPr>
        <p:spPr>
          <a:xfrm flipV="1">
            <a:off x="3148245" y="3934224"/>
            <a:ext cx="341900" cy="131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5D031CF8-E0B6-7C89-0895-12C21D2F8724}"/>
              </a:ext>
            </a:extLst>
          </p:cNvPr>
          <p:cNvCxnSpPr>
            <a:cxnSpLocks/>
            <a:stCxn id="22" idx="6"/>
          </p:cNvCxnSpPr>
          <p:nvPr/>
        </p:nvCxnSpPr>
        <p:spPr>
          <a:xfrm flipV="1">
            <a:off x="3857695" y="3420516"/>
            <a:ext cx="351422" cy="23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F6DE0673-2715-004B-FF1F-C9FA67E34833}"/>
              </a:ext>
            </a:extLst>
          </p:cNvPr>
          <p:cNvCxnSpPr>
            <a:cxnSpLocks/>
          </p:cNvCxnSpPr>
          <p:nvPr/>
        </p:nvCxnSpPr>
        <p:spPr>
          <a:xfrm>
            <a:off x="3146308" y="3443948"/>
            <a:ext cx="3419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CEAFE580-1091-20FF-9AD5-31EB581201AA}"/>
              </a:ext>
            </a:extLst>
          </p:cNvPr>
          <p:cNvCxnSpPr>
            <a:cxnSpLocks/>
          </p:cNvCxnSpPr>
          <p:nvPr/>
        </p:nvCxnSpPr>
        <p:spPr>
          <a:xfrm flipV="1">
            <a:off x="2433925" y="3951270"/>
            <a:ext cx="341900" cy="131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81320041-F575-2C79-71DC-1E3BDEB0C9CD}"/>
              </a:ext>
            </a:extLst>
          </p:cNvPr>
          <p:cNvCxnSpPr>
            <a:cxnSpLocks/>
          </p:cNvCxnSpPr>
          <p:nvPr/>
        </p:nvCxnSpPr>
        <p:spPr>
          <a:xfrm flipV="1">
            <a:off x="2434589" y="2913138"/>
            <a:ext cx="341900" cy="5321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1C068149-3ED8-241A-1C3B-5935C2FD7E87}"/>
              </a:ext>
            </a:extLst>
          </p:cNvPr>
          <p:cNvCxnSpPr>
            <a:cxnSpLocks/>
          </p:cNvCxnSpPr>
          <p:nvPr/>
        </p:nvCxnSpPr>
        <p:spPr>
          <a:xfrm flipV="1">
            <a:off x="2434589" y="2913138"/>
            <a:ext cx="341900" cy="10458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2255E506-8EE7-F91C-21C7-0791975D2FE6}"/>
              </a:ext>
            </a:extLst>
          </p:cNvPr>
          <p:cNvCxnSpPr>
            <a:cxnSpLocks/>
          </p:cNvCxnSpPr>
          <p:nvPr/>
        </p:nvCxnSpPr>
        <p:spPr>
          <a:xfrm>
            <a:off x="2425088" y="2916198"/>
            <a:ext cx="341900" cy="5058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8B322229-AD55-92F5-4B5E-9F7E0850B29D}"/>
              </a:ext>
            </a:extLst>
          </p:cNvPr>
          <p:cNvCxnSpPr>
            <a:cxnSpLocks/>
            <a:endCxn id="20" idx="2"/>
          </p:cNvCxnSpPr>
          <p:nvPr/>
        </p:nvCxnSpPr>
        <p:spPr>
          <a:xfrm>
            <a:off x="2425088" y="2916198"/>
            <a:ext cx="328284" cy="10312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BBC3D2DC-DA16-BB88-785C-5427DB1A0B5F}"/>
              </a:ext>
            </a:extLst>
          </p:cNvPr>
          <p:cNvCxnSpPr>
            <a:cxnSpLocks/>
          </p:cNvCxnSpPr>
          <p:nvPr/>
        </p:nvCxnSpPr>
        <p:spPr>
          <a:xfrm>
            <a:off x="2427391" y="3446873"/>
            <a:ext cx="341900" cy="5005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F085BE07-4526-8ACC-EBFF-E4BDEE8C3DC4}"/>
              </a:ext>
            </a:extLst>
          </p:cNvPr>
          <p:cNvCxnSpPr>
            <a:cxnSpLocks/>
          </p:cNvCxnSpPr>
          <p:nvPr/>
        </p:nvCxnSpPr>
        <p:spPr>
          <a:xfrm flipV="1">
            <a:off x="2434723" y="3441660"/>
            <a:ext cx="341900" cy="52688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8938C01D-626F-4336-713C-C6C90B381DB0}"/>
              </a:ext>
            </a:extLst>
          </p:cNvPr>
          <p:cNvCxnSpPr>
            <a:cxnSpLocks/>
          </p:cNvCxnSpPr>
          <p:nvPr/>
        </p:nvCxnSpPr>
        <p:spPr>
          <a:xfrm flipV="1">
            <a:off x="3132381" y="3433693"/>
            <a:ext cx="341900" cy="52688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A63006B1-404D-709F-6F18-BA4B84C4C3B9}"/>
              </a:ext>
            </a:extLst>
          </p:cNvPr>
          <p:cNvCxnSpPr>
            <a:cxnSpLocks/>
          </p:cNvCxnSpPr>
          <p:nvPr/>
        </p:nvCxnSpPr>
        <p:spPr>
          <a:xfrm flipV="1">
            <a:off x="3850848" y="3411464"/>
            <a:ext cx="341900" cy="52688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1A0B882F-9B9F-230F-B586-62899592D819}"/>
              </a:ext>
            </a:extLst>
          </p:cNvPr>
          <p:cNvCxnSpPr>
            <a:cxnSpLocks/>
          </p:cNvCxnSpPr>
          <p:nvPr/>
        </p:nvCxnSpPr>
        <p:spPr>
          <a:xfrm>
            <a:off x="3151530" y="2914693"/>
            <a:ext cx="341900" cy="5058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20DBAA1A-6459-8AE1-5DD1-6CC7815D8178}"/>
              </a:ext>
            </a:extLst>
          </p:cNvPr>
          <p:cNvCxnSpPr>
            <a:cxnSpLocks/>
          </p:cNvCxnSpPr>
          <p:nvPr/>
        </p:nvCxnSpPr>
        <p:spPr>
          <a:xfrm>
            <a:off x="3153006" y="3424845"/>
            <a:ext cx="341900" cy="5058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EA2305A2-74D8-960C-C766-D74897547281}"/>
              </a:ext>
            </a:extLst>
          </p:cNvPr>
          <p:cNvCxnSpPr>
            <a:cxnSpLocks/>
          </p:cNvCxnSpPr>
          <p:nvPr/>
        </p:nvCxnSpPr>
        <p:spPr>
          <a:xfrm>
            <a:off x="3151069" y="2930752"/>
            <a:ext cx="328284" cy="10312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AF22F681-B198-F9C2-B767-E879C5248D18}"/>
              </a:ext>
            </a:extLst>
          </p:cNvPr>
          <p:cNvCxnSpPr>
            <a:cxnSpLocks/>
            <a:stCxn id="21" idx="6"/>
            <a:endCxn id="26" idx="2"/>
          </p:cNvCxnSpPr>
          <p:nvPr/>
        </p:nvCxnSpPr>
        <p:spPr>
          <a:xfrm>
            <a:off x="3867217" y="2916069"/>
            <a:ext cx="355517" cy="10412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B4DA670E-6CC8-8802-EF99-0006732EF4DC}"/>
              </a:ext>
            </a:extLst>
          </p:cNvPr>
          <p:cNvCxnSpPr>
            <a:cxnSpLocks/>
          </p:cNvCxnSpPr>
          <p:nvPr/>
        </p:nvCxnSpPr>
        <p:spPr>
          <a:xfrm>
            <a:off x="3887452" y="2929247"/>
            <a:ext cx="341900" cy="5058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0C3BAAB4-5A0E-4395-8A43-9A4802F93706}"/>
              </a:ext>
            </a:extLst>
          </p:cNvPr>
          <p:cNvCxnSpPr>
            <a:cxnSpLocks/>
            <a:stCxn id="22" idx="6"/>
            <a:endCxn id="26" idx="2"/>
          </p:cNvCxnSpPr>
          <p:nvPr/>
        </p:nvCxnSpPr>
        <p:spPr>
          <a:xfrm>
            <a:off x="3857695" y="3443548"/>
            <a:ext cx="365039" cy="5137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069CBFFF-4D5E-F1AB-C82A-347782DAA499}"/>
              </a:ext>
            </a:extLst>
          </p:cNvPr>
          <p:cNvCxnSpPr>
            <a:cxnSpLocks/>
          </p:cNvCxnSpPr>
          <p:nvPr/>
        </p:nvCxnSpPr>
        <p:spPr>
          <a:xfrm flipV="1">
            <a:off x="3857519" y="2874143"/>
            <a:ext cx="341900" cy="10458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8011AB37-3AB7-8EDA-3AF2-51F4CFD0FC20}"/>
              </a:ext>
            </a:extLst>
          </p:cNvPr>
          <p:cNvCxnSpPr>
            <a:cxnSpLocks/>
            <a:stCxn id="22" idx="6"/>
          </p:cNvCxnSpPr>
          <p:nvPr/>
        </p:nvCxnSpPr>
        <p:spPr>
          <a:xfrm flipV="1">
            <a:off x="3857695" y="2893629"/>
            <a:ext cx="350046" cy="5499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697E2620-70BE-1DBF-7E5F-A323E00B7CBA}"/>
              </a:ext>
            </a:extLst>
          </p:cNvPr>
          <p:cNvCxnSpPr>
            <a:cxnSpLocks/>
          </p:cNvCxnSpPr>
          <p:nvPr/>
        </p:nvCxnSpPr>
        <p:spPr>
          <a:xfrm flipV="1">
            <a:off x="3842526" y="2908103"/>
            <a:ext cx="341900" cy="131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469DB595-95BD-0967-CABB-C34ED34D7A9F}"/>
              </a:ext>
            </a:extLst>
          </p:cNvPr>
          <p:cNvCxnSpPr>
            <a:cxnSpLocks/>
            <a:stCxn id="23" idx="6"/>
            <a:endCxn id="26" idx="2"/>
          </p:cNvCxnSpPr>
          <p:nvPr/>
        </p:nvCxnSpPr>
        <p:spPr>
          <a:xfrm>
            <a:off x="3867217" y="3957271"/>
            <a:ext cx="35551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0" name="Oval 89">
            <a:extLst>
              <a:ext uri="{FF2B5EF4-FFF2-40B4-BE49-F238E27FC236}">
                <a16:creationId xmlns:a16="http://schemas.microsoft.com/office/drawing/2014/main" id="{22FA8824-598C-04D0-7E0F-ED080699D22D}"/>
              </a:ext>
            </a:extLst>
          </p:cNvPr>
          <p:cNvSpPr/>
          <p:nvPr/>
        </p:nvSpPr>
        <p:spPr>
          <a:xfrm>
            <a:off x="2048016" y="2189917"/>
            <a:ext cx="377072" cy="365125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F0"/>
              </a:solidFill>
            </a:endParaRP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D3CF7EAE-11DA-8FC9-322C-119C7C894BE3}"/>
              </a:ext>
            </a:extLst>
          </p:cNvPr>
          <p:cNvSpPr/>
          <p:nvPr/>
        </p:nvSpPr>
        <p:spPr>
          <a:xfrm>
            <a:off x="3507071" y="4779071"/>
            <a:ext cx="377072" cy="365125"/>
          </a:xfrm>
          <a:prstGeom prst="ellipse">
            <a:avLst/>
          </a:prstGeom>
          <a:solidFill>
            <a:srgbClr val="3D8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238D35B0-DB37-E5B9-9163-38DB5D81FD66}"/>
              </a:ext>
            </a:extLst>
          </p:cNvPr>
          <p:cNvSpPr/>
          <p:nvPr/>
        </p:nvSpPr>
        <p:spPr>
          <a:xfrm>
            <a:off x="3474281" y="2180634"/>
            <a:ext cx="377072" cy="365125"/>
          </a:xfrm>
          <a:prstGeom prst="ellipse">
            <a:avLst/>
          </a:prstGeom>
          <a:solidFill>
            <a:srgbClr val="3D8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5D770F36-4CF7-F153-B313-492F89477598}"/>
              </a:ext>
            </a:extLst>
          </p:cNvPr>
          <p:cNvSpPr/>
          <p:nvPr/>
        </p:nvSpPr>
        <p:spPr>
          <a:xfrm>
            <a:off x="2753372" y="2186892"/>
            <a:ext cx="377072" cy="365125"/>
          </a:xfrm>
          <a:prstGeom prst="ellipse">
            <a:avLst/>
          </a:prstGeom>
          <a:solidFill>
            <a:srgbClr val="3D8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8C7887B1-C49C-A0F2-B536-E11CF14DE6B8}"/>
              </a:ext>
            </a:extLst>
          </p:cNvPr>
          <p:cNvSpPr/>
          <p:nvPr/>
        </p:nvSpPr>
        <p:spPr>
          <a:xfrm>
            <a:off x="2029297" y="4784859"/>
            <a:ext cx="377072" cy="365125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F0"/>
              </a:solidFill>
            </a:endParaRP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3957AAA6-636F-3B9B-D0C2-8207294C6F71}"/>
              </a:ext>
            </a:extLst>
          </p:cNvPr>
          <p:cNvSpPr/>
          <p:nvPr/>
        </p:nvSpPr>
        <p:spPr>
          <a:xfrm>
            <a:off x="2757233" y="4775839"/>
            <a:ext cx="377072" cy="365125"/>
          </a:xfrm>
          <a:prstGeom prst="ellipse">
            <a:avLst/>
          </a:prstGeom>
          <a:solidFill>
            <a:srgbClr val="3D8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BE9D0989-59C3-78F2-0F76-B482D9D1E971}"/>
              </a:ext>
            </a:extLst>
          </p:cNvPr>
          <p:cNvCxnSpPr>
            <a:cxnSpLocks/>
            <a:stCxn id="12" idx="6"/>
          </p:cNvCxnSpPr>
          <p:nvPr/>
        </p:nvCxnSpPr>
        <p:spPr>
          <a:xfrm flipV="1">
            <a:off x="1686392" y="2374478"/>
            <a:ext cx="375948" cy="5607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C6E285B2-3F4E-50ED-CD5C-DF8A375C3CD7}"/>
              </a:ext>
            </a:extLst>
          </p:cNvPr>
          <p:cNvCxnSpPr>
            <a:cxnSpLocks/>
          </p:cNvCxnSpPr>
          <p:nvPr/>
        </p:nvCxnSpPr>
        <p:spPr>
          <a:xfrm flipV="1">
            <a:off x="2432284" y="2382879"/>
            <a:ext cx="341900" cy="52688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138D7808-812E-98E4-7E9A-0155B309D447}"/>
              </a:ext>
            </a:extLst>
          </p:cNvPr>
          <p:cNvCxnSpPr>
            <a:cxnSpLocks/>
          </p:cNvCxnSpPr>
          <p:nvPr/>
        </p:nvCxnSpPr>
        <p:spPr>
          <a:xfrm flipV="1">
            <a:off x="3144066" y="2390559"/>
            <a:ext cx="341900" cy="52688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0966400C-858A-DB58-BF68-7B77313DA8FF}"/>
              </a:ext>
            </a:extLst>
          </p:cNvPr>
          <p:cNvCxnSpPr>
            <a:cxnSpLocks/>
            <a:stCxn id="14" idx="6"/>
            <a:endCxn id="94" idx="2"/>
          </p:cNvCxnSpPr>
          <p:nvPr/>
        </p:nvCxnSpPr>
        <p:spPr>
          <a:xfrm>
            <a:off x="1708364" y="3961958"/>
            <a:ext cx="320933" cy="10054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F6FA7B8B-13C2-F6AC-7027-C348C5709807}"/>
              </a:ext>
            </a:extLst>
          </p:cNvPr>
          <p:cNvCxnSpPr>
            <a:cxnSpLocks/>
            <a:stCxn id="17" idx="6"/>
            <a:endCxn id="95" idx="2"/>
          </p:cNvCxnSpPr>
          <p:nvPr/>
        </p:nvCxnSpPr>
        <p:spPr>
          <a:xfrm>
            <a:off x="2427336" y="3948779"/>
            <a:ext cx="329897" cy="10096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62859441-6C6C-AD2B-4F81-E4A40874C184}"/>
              </a:ext>
            </a:extLst>
          </p:cNvPr>
          <p:cNvCxnSpPr>
            <a:cxnSpLocks/>
            <a:stCxn id="20" idx="6"/>
            <a:endCxn id="91" idx="2"/>
          </p:cNvCxnSpPr>
          <p:nvPr/>
        </p:nvCxnSpPr>
        <p:spPr>
          <a:xfrm>
            <a:off x="3130444" y="3947403"/>
            <a:ext cx="376627" cy="10142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EA858E58-6379-BBCA-0E44-7E60BBDA7880}"/>
              </a:ext>
            </a:extLst>
          </p:cNvPr>
          <p:cNvCxnSpPr>
            <a:cxnSpLocks/>
            <a:stCxn id="13" idx="6"/>
            <a:endCxn id="94" idx="2"/>
          </p:cNvCxnSpPr>
          <p:nvPr/>
        </p:nvCxnSpPr>
        <p:spPr>
          <a:xfrm>
            <a:off x="1708364" y="3448250"/>
            <a:ext cx="320933" cy="15191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2AAA1DD4-E00E-D43F-3EAF-25C6858D4247}"/>
              </a:ext>
            </a:extLst>
          </p:cNvPr>
          <p:cNvCxnSpPr>
            <a:cxnSpLocks/>
            <a:stCxn id="13" idx="6"/>
            <a:endCxn id="94" idx="2"/>
          </p:cNvCxnSpPr>
          <p:nvPr/>
        </p:nvCxnSpPr>
        <p:spPr>
          <a:xfrm>
            <a:off x="1708364" y="3448250"/>
            <a:ext cx="320933" cy="15191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4F7DE8AF-FDD5-0AC6-E50A-A29C9887E370}"/>
              </a:ext>
            </a:extLst>
          </p:cNvPr>
          <p:cNvCxnSpPr>
            <a:cxnSpLocks/>
            <a:stCxn id="17" idx="6"/>
            <a:endCxn id="95" idx="2"/>
          </p:cNvCxnSpPr>
          <p:nvPr/>
        </p:nvCxnSpPr>
        <p:spPr>
          <a:xfrm>
            <a:off x="2427336" y="3948779"/>
            <a:ext cx="329897" cy="10096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93DD57BD-A906-FF03-9FA1-283D37CAA490}"/>
              </a:ext>
            </a:extLst>
          </p:cNvPr>
          <p:cNvCxnSpPr>
            <a:cxnSpLocks/>
            <a:stCxn id="16" idx="6"/>
            <a:endCxn id="95" idx="2"/>
          </p:cNvCxnSpPr>
          <p:nvPr/>
        </p:nvCxnSpPr>
        <p:spPr>
          <a:xfrm>
            <a:off x="2427336" y="3435071"/>
            <a:ext cx="329897" cy="15233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EC52121E-4EEB-0AA9-594F-20239F7872C2}"/>
              </a:ext>
            </a:extLst>
          </p:cNvPr>
          <p:cNvCxnSpPr>
            <a:cxnSpLocks/>
            <a:endCxn id="91" idx="2"/>
          </p:cNvCxnSpPr>
          <p:nvPr/>
        </p:nvCxnSpPr>
        <p:spPr>
          <a:xfrm>
            <a:off x="3143940" y="3407770"/>
            <a:ext cx="363131" cy="15538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E5B5282F-82D8-D7C0-A41B-AA7A268AB86C}"/>
              </a:ext>
            </a:extLst>
          </p:cNvPr>
          <p:cNvCxnSpPr>
            <a:cxnSpLocks/>
            <a:endCxn id="91" idx="2"/>
          </p:cNvCxnSpPr>
          <p:nvPr/>
        </p:nvCxnSpPr>
        <p:spPr>
          <a:xfrm>
            <a:off x="3160101" y="2914693"/>
            <a:ext cx="346970" cy="20469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0AB7F1C2-F170-B4B1-0A3B-55C944824900}"/>
              </a:ext>
            </a:extLst>
          </p:cNvPr>
          <p:cNvCxnSpPr>
            <a:cxnSpLocks/>
          </p:cNvCxnSpPr>
          <p:nvPr/>
        </p:nvCxnSpPr>
        <p:spPr>
          <a:xfrm>
            <a:off x="2417430" y="2390559"/>
            <a:ext cx="3419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F846DB0A-7A0A-49B9-CA6F-3E87ED23E987}"/>
              </a:ext>
            </a:extLst>
          </p:cNvPr>
          <p:cNvCxnSpPr>
            <a:cxnSpLocks/>
          </p:cNvCxnSpPr>
          <p:nvPr/>
        </p:nvCxnSpPr>
        <p:spPr>
          <a:xfrm>
            <a:off x="3144066" y="2392237"/>
            <a:ext cx="3419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50572A0E-9D2C-3003-918F-AEC77552B88A}"/>
              </a:ext>
            </a:extLst>
          </p:cNvPr>
          <p:cNvCxnSpPr>
            <a:cxnSpLocks/>
          </p:cNvCxnSpPr>
          <p:nvPr/>
        </p:nvCxnSpPr>
        <p:spPr>
          <a:xfrm>
            <a:off x="2432284" y="2389102"/>
            <a:ext cx="341900" cy="5058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6281BD95-0CF9-57F9-7BA0-88A99D19F3A3}"/>
              </a:ext>
            </a:extLst>
          </p:cNvPr>
          <p:cNvCxnSpPr>
            <a:cxnSpLocks/>
          </p:cNvCxnSpPr>
          <p:nvPr/>
        </p:nvCxnSpPr>
        <p:spPr>
          <a:xfrm>
            <a:off x="3134585" y="2405228"/>
            <a:ext cx="341900" cy="5058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90EB8DFA-E6D7-FE16-4358-CB1BCD3A810F}"/>
              </a:ext>
            </a:extLst>
          </p:cNvPr>
          <p:cNvCxnSpPr>
            <a:cxnSpLocks/>
            <a:stCxn id="13" idx="6"/>
            <a:endCxn id="90" idx="2"/>
          </p:cNvCxnSpPr>
          <p:nvPr/>
        </p:nvCxnSpPr>
        <p:spPr>
          <a:xfrm flipV="1">
            <a:off x="1708364" y="2372480"/>
            <a:ext cx="339652" cy="10757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3E2312DA-3213-C2DB-6DCC-CA0583C8EFBD}"/>
              </a:ext>
            </a:extLst>
          </p:cNvPr>
          <p:cNvCxnSpPr>
            <a:cxnSpLocks/>
            <a:stCxn id="14" idx="6"/>
            <a:endCxn id="90" idx="2"/>
          </p:cNvCxnSpPr>
          <p:nvPr/>
        </p:nvCxnSpPr>
        <p:spPr>
          <a:xfrm flipV="1">
            <a:off x="1708364" y="2372480"/>
            <a:ext cx="339652" cy="158947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D7C2B558-B1E4-DB80-C4DC-8B616F0C5AB9}"/>
              </a:ext>
            </a:extLst>
          </p:cNvPr>
          <p:cNvCxnSpPr>
            <a:cxnSpLocks/>
          </p:cNvCxnSpPr>
          <p:nvPr/>
        </p:nvCxnSpPr>
        <p:spPr>
          <a:xfrm flipV="1">
            <a:off x="2426443" y="2372480"/>
            <a:ext cx="339652" cy="10757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C8D8285F-DD71-45E0-86BA-F51B2918C83F}"/>
              </a:ext>
            </a:extLst>
          </p:cNvPr>
          <p:cNvCxnSpPr>
            <a:cxnSpLocks/>
          </p:cNvCxnSpPr>
          <p:nvPr/>
        </p:nvCxnSpPr>
        <p:spPr>
          <a:xfrm flipV="1">
            <a:off x="2426443" y="2372480"/>
            <a:ext cx="339652" cy="158947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4A081AF9-6362-2FFD-9820-A983540F5AD7}"/>
              </a:ext>
            </a:extLst>
          </p:cNvPr>
          <p:cNvCxnSpPr>
            <a:cxnSpLocks/>
          </p:cNvCxnSpPr>
          <p:nvPr/>
        </p:nvCxnSpPr>
        <p:spPr>
          <a:xfrm flipV="1">
            <a:off x="3146525" y="2388487"/>
            <a:ext cx="339652" cy="10757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02E1AC08-E915-E86B-768B-3425B0C7DD6C}"/>
              </a:ext>
            </a:extLst>
          </p:cNvPr>
          <p:cNvCxnSpPr>
            <a:cxnSpLocks/>
          </p:cNvCxnSpPr>
          <p:nvPr/>
        </p:nvCxnSpPr>
        <p:spPr>
          <a:xfrm flipV="1">
            <a:off x="3146525" y="2388487"/>
            <a:ext cx="339652" cy="158947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802AD6E4-5AF3-EAAB-FCD8-53D31D05B95D}"/>
              </a:ext>
            </a:extLst>
          </p:cNvPr>
          <p:cNvCxnSpPr>
            <a:cxnSpLocks/>
            <a:stCxn id="94" idx="6"/>
            <a:endCxn id="93" idx="2"/>
          </p:cNvCxnSpPr>
          <p:nvPr/>
        </p:nvCxnSpPr>
        <p:spPr>
          <a:xfrm flipV="1">
            <a:off x="2406369" y="2369455"/>
            <a:ext cx="347003" cy="25979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11AB97EA-9CF5-6A42-233A-AADCACF80D71}"/>
              </a:ext>
            </a:extLst>
          </p:cNvPr>
          <p:cNvCxnSpPr>
            <a:cxnSpLocks/>
            <a:stCxn id="95" idx="6"/>
          </p:cNvCxnSpPr>
          <p:nvPr/>
        </p:nvCxnSpPr>
        <p:spPr>
          <a:xfrm flipV="1">
            <a:off x="3134305" y="2399844"/>
            <a:ext cx="344334" cy="25585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DDEEBA8E-2351-279A-948E-49161A2F2BD7}"/>
              </a:ext>
            </a:extLst>
          </p:cNvPr>
          <p:cNvCxnSpPr>
            <a:cxnSpLocks/>
            <a:stCxn id="91" idx="6"/>
            <a:endCxn id="26" idx="2"/>
          </p:cNvCxnSpPr>
          <p:nvPr/>
        </p:nvCxnSpPr>
        <p:spPr>
          <a:xfrm flipV="1">
            <a:off x="3884143" y="3957271"/>
            <a:ext cx="338591" cy="10043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0C3BF89E-D79E-B18F-F899-9C5BEE81A5E6}"/>
              </a:ext>
            </a:extLst>
          </p:cNvPr>
          <p:cNvCxnSpPr>
            <a:cxnSpLocks/>
            <a:stCxn id="91" idx="6"/>
            <a:endCxn id="25" idx="2"/>
          </p:cNvCxnSpPr>
          <p:nvPr/>
        </p:nvCxnSpPr>
        <p:spPr>
          <a:xfrm flipV="1">
            <a:off x="3884143" y="3443548"/>
            <a:ext cx="322222" cy="15180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ED7EC128-CCF4-2FE4-C7AB-760464DF0369}"/>
              </a:ext>
            </a:extLst>
          </p:cNvPr>
          <p:cNvCxnSpPr>
            <a:cxnSpLocks/>
            <a:stCxn id="91" idx="6"/>
            <a:endCxn id="24" idx="2"/>
          </p:cNvCxnSpPr>
          <p:nvPr/>
        </p:nvCxnSpPr>
        <p:spPr>
          <a:xfrm flipV="1">
            <a:off x="3884143" y="2916069"/>
            <a:ext cx="323379" cy="20455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Arrow Connector 142">
            <a:extLst>
              <a:ext uri="{FF2B5EF4-FFF2-40B4-BE49-F238E27FC236}">
                <a16:creationId xmlns:a16="http://schemas.microsoft.com/office/drawing/2014/main" id="{891891D7-3610-FD5E-7419-98C684223ACE}"/>
              </a:ext>
            </a:extLst>
          </p:cNvPr>
          <p:cNvCxnSpPr>
            <a:cxnSpLocks/>
            <a:endCxn id="24" idx="2"/>
          </p:cNvCxnSpPr>
          <p:nvPr/>
        </p:nvCxnSpPr>
        <p:spPr>
          <a:xfrm>
            <a:off x="3850848" y="2357602"/>
            <a:ext cx="356674" cy="5584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628A9335-DF29-9568-1B63-BC6CBD1A8CF9}"/>
              </a:ext>
            </a:extLst>
          </p:cNvPr>
          <p:cNvCxnSpPr>
            <a:cxnSpLocks/>
            <a:stCxn id="92" idx="6"/>
            <a:endCxn id="25" idx="2"/>
          </p:cNvCxnSpPr>
          <p:nvPr/>
        </p:nvCxnSpPr>
        <p:spPr>
          <a:xfrm>
            <a:off x="3851353" y="2363197"/>
            <a:ext cx="355012" cy="10803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EC8A444A-9EF8-0FBA-E816-1C1DDE65C07A}"/>
              </a:ext>
            </a:extLst>
          </p:cNvPr>
          <p:cNvCxnSpPr>
            <a:cxnSpLocks/>
            <a:endCxn id="26" idx="2"/>
          </p:cNvCxnSpPr>
          <p:nvPr/>
        </p:nvCxnSpPr>
        <p:spPr>
          <a:xfrm>
            <a:off x="3836638" y="2363196"/>
            <a:ext cx="386096" cy="15940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58" name="Ink 157">
                <a:extLst>
                  <a:ext uri="{FF2B5EF4-FFF2-40B4-BE49-F238E27FC236}">
                    <a16:creationId xmlns:a16="http://schemas.microsoft.com/office/drawing/2014/main" id="{AFFC095D-DE06-7A5E-0081-5E0B5D382AB2}"/>
                  </a:ext>
                </a:extLst>
              </p14:cNvPr>
              <p14:cNvContentPartPr/>
              <p14:nvPr/>
            </p14:nvContentPartPr>
            <p14:xfrm>
              <a:off x="2244811" y="4220721"/>
              <a:ext cx="360" cy="360"/>
            </p14:xfrm>
          </p:contentPart>
        </mc:Choice>
        <mc:Fallback xmlns="">
          <p:pic>
            <p:nvPicPr>
              <p:cNvPr id="158" name="Ink 157">
                <a:extLst>
                  <a:ext uri="{FF2B5EF4-FFF2-40B4-BE49-F238E27FC236}">
                    <a16:creationId xmlns:a16="http://schemas.microsoft.com/office/drawing/2014/main" id="{AFFC095D-DE06-7A5E-0081-5E0B5D382AB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40491" y="4216401"/>
                <a:ext cx="900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59" name="Ink 158">
                <a:extLst>
                  <a:ext uri="{FF2B5EF4-FFF2-40B4-BE49-F238E27FC236}">
                    <a16:creationId xmlns:a16="http://schemas.microsoft.com/office/drawing/2014/main" id="{69AB029A-3A41-2702-CFBC-0B16116208DD}"/>
                  </a:ext>
                </a:extLst>
              </p14:cNvPr>
              <p14:cNvContentPartPr/>
              <p14:nvPr/>
            </p14:nvContentPartPr>
            <p14:xfrm>
              <a:off x="2244451" y="4227201"/>
              <a:ext cx="360" cy="360"/>
            </p14:xfrm>
          </p:contentPart>
        </mc:Choice>
        <mc:Fallback xmlns="">
          <p:pic>
            <p:nvPicPr>
              <p:cNvPr id="159" name="Ink 158">
                <a:extLst>
                  <a:ext uri="{FF2B5EF4-FFF2-40B4-BE49-F238E27FC236}">
                    <a16:creationId xmlns:a16="http://schemas.microsoft.com/office/drawing/2014/main" id="{69AB029A-3A41-2702-CFBC-0B16116208D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235451" y="4218201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60" name="Ink 159">
                <a:extLst>
                  <a:ext uri="{FF2B5EF4-FFF2-40B4-BE49-F238E27FC236}">
                    <a16:creationId xmlns:a16="http://schemas.microsoft.com/office/drawing/2014/main" id="{BCFBF69C-233C-A703-ADFE-A66779BE745D}"/>
                  </a:ext>
                </a:extLst>
              </p14:cNvPr>
              <p14:cNvContentPartPr/>
              <p14:nvPr/>
            </p14:nvContentPartPr>
            <p14:xfrm>
              <a:off x="2252371" y="4297761"/>
              <a:ext cx="360" cy="360"/>
            </p14:xfrm>
          </p:contentPart>
        </mc:Choice>
        <mc:Fallback xmlns="">
          <p:pic>
            <p:nvPicPr>
              <p:cNvPr id="160" name="Ink 159">
                <a:extLst>
                  <a:ext uri="{FF2B5EF4-FFF2-40B4-BE49-F238E27FC236}">
                    <a16:creationId xmlns:a16="http://schemas.microsoft.com/office/drawing/2014/main" id="{BCFBF69C-233C-A703-ADFE-A66779BE745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243371" y="4288761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61" name="Ink 160">
                <a:extLst>
                  <a:ext uri="{FF2B5EF4-FFF2-40B4-BE49-F238E27FC236}">
                    <a16:creationId xmlns:a16="http://schemas.microsoft.com/office/drawing/2014/main" id="{554B9179-C8C0-68B0-3431-4782B5D08F0B}"/>
                  </a:ext>
                </a:extLst>
              </p14:cNvPr>
              <p14:cNvContentPartPr/>
              <p14:nvPr/>
            </p14:nvContentPartPr>
            <p14:xfrm>
              <a:off x="2256331" y="4382361"/>
              <a:ext cx="360" cy="360"/>
            </p14:xfrm>
          </p:contentPart>
        </mc:Choice>
        <mc:Fallback xmlns="">
          <p:pic>
            <p:nvPicPr>
              <p:cNvPr id="161" name="Ink 160">
                <a:extLst>
                  <a:ext uri="{FF2B5EF4-FFF2-40B4-BE49-F238E27FC236}">
                    <a16:creationId xmlns:a16="http://schemas.microsoft.com/office/drawing/2014/main" id="{554B9179-C8C0-68B0-3431-4782B5D08F0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247331" y="4373361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63" name="Ink 162">
                <a:extLst>
                  <a:ext uri="{FF2B5EF4-FFF2-40B4-BE49-F238E27FC236}">
                    <a16:creationId xmlns:a16="http://schemas.microsoft.com/office/drawing/2014/main" id="{613DECD7-DCD4-940D-A9FA-C1CA4E7F8D0D}"/>
                  </a:ext>
                </a:extLst>
              </p14:cNvPr>
              <p14:cNvContentPartPr/>
              <p14:nvPr/>
            </p14:nvContentPartPr>
            <p14:xfrm>
              <a:off x="2944474" y="4399402"/>
              <a:ext cx="360" cy="360"/>
            </p14:xfrm>
          </p:contentPart>
        </mc:Choice>
        <mc:Fallback xmlns="">
          <p:pic>
            <p:nvPicPr>
              <p:cNvPr id="163" name="Ink 162">
                <a:extLst>
                  <a:ext uri="{FF2B5EF4-FFF2-40B4-BE49-F238E27FC236}">
                    <a16:creationId xmlns:a16="http://schemas.microsoft.com/office/drawing/2014/main" id="{613DECD7-DCD4-940D-A9FA-C1CA4E7F8D0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935474" y="439040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64" name="Ink 163">
                <a:extLst>
                  <a:ext uri="{FF2B5EF4-FFF2-40B4-BE49-F238E27FC236}">
                    <a16:creationId xmlns:a16="http://schemas.microsoft.com/office/drawing/2014/main" id="{D0F96B8D-D11A-5608-ED89-CFD340BBBF2C}"/>
                  </a:ext>
                </a:extLst>
              </p14:cNvPr>
              <p14:cNvContentPartPr/>
              <p14:nvPr/>
            </p14:nvContentPartPr>
            <p14:xfrm>
              <a:off x="2944834" y="4331362"/>
              <a:ext cx="360" cy="360"/>
            </p14:xfrm>
          </p:contentPart>
        </mc:Choice>
        <mc:Fallback xmlns="">
          <p:pic>
            <p:nvPicPr>
              <p:cNvPr id="164" name="Ink 163">
                <a:extLst>
                  <a:ext uri="{FF2B5EF4-FFF2-40B4-BE49-F238E27FC236}">
                    <a16:creationId xmlns:a16="http://schemas.microsoft.com/office/drawing/2014/main" id="{D0F96B8D-D11A-5608-ED89-CFD340BBBF2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935834" y="432236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65" name="Ink 164">
                <a:extLst>
                  <a:ext uri="{FF2B5EF4-FFF2-40B4-BE49-F238E27FC236}">
                    <a16:creationId xmlns:a16="http://schemas.microsoft.com/office/drawing/2014/main" id="{0D706BB8-771B-8CF1-48F8-7AE903FA148F}"/>
                  </a:ext>
                </a:extLst>
              </p14:cNvPr>
              <p14:cNvContentPartPr/>
              <p14:nvPr/>
            </p14:nvContentPartPr>
            <p14:xfrm>
              <a:off x="2944834" y="4254322"/>
              <a:ext cx="360" cy="360"/>
            </p14:xfrm>
          </p:contentPart>
        </mc:Choice>
        <mc:Fallback xmlns="">
          <p:pic>
            <p:nvPicPr>
              <p:cNvPr id="165" name="Ink 164">
                <a:extLst>
                  <a:ext uri="{FF2B5EF4-FFF2-40B4-BE49-F238E27FC236}">
                    <a16:creationId xmlns:a16="http://schemas.microsoft.com/office/drawing/2014/main" id="{0D706BB8-771B-8CF1-48F8-7AE903FA148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935834" y="424532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66" name="Ink 165">
                <a:extLst>
                  <a:ext uri="{FF2B5EF4-FFF2-40B4-BE49-F238E27FC236}">
                    <a16:creationId xmlns:a16="http://schemas.microsoft.com/office/drawing/2014/main" id="{41C7F8E5-DBE4-94E8-29D6-288624988F2D}"/>
                  </a:ext>
                </a:extLst>
              </p14:cNvPr>
              <p14:cNvContentPartPr/>
              <p14:nvPr/>
            </p14:nvContentPartPr>
            <p14:xfrm>
              <a:off x="3696331" y="4354641"/>
              <a:ext cx="360" cy="360"/>
            </p14:xfrm>
          </p:contentPart>
        </mc:Choice>
        <mc:Fallback xmlns="">
          <p:pic>
            <p:nvPicPr>
              <p:cNvPr id="166" name="Ink 165">
                <a:extLst>
                  <a:ext uri="{FF2B5EF4-FFF2-40B4-BE49-F238E27FC236}">
                    <a16:creationId xmlns:a16="http://schemas.microsoft.com/office/drawing/2014/main" id="{41C7F8E5-DBE4-94E8-29D6-288624988F2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687331" y="4345641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67" name="Ink 166">
                <a:extLst>
                  <a:ext uri="{FF2B5EF4-FFF2-40B4-BE49-F238E27FC236}">
                    <a16:creationId xmlns:a16="http://schemas.microsoft.com/office/drawing/2014/main" id="{5D495623-FEF8-1187-3639-C45A3AE409EC}"/>
                  </a:ext>
                </a:extLst>
              </p14:cNvPr>
              <p14:cNvContentPartPr/>
              <p14:nvPr/>
            </p14:nvContentPartPr>
            <p14:xfrm>
              <a:off x="3693451" y="4283001"/>
              <a:ext cx="360" cy="360"/>
            </p14:xfrm>
          </p:contentPart>
        </mc:Choice>
        <mc:Fallback xmlns="">
          <p:pic>
            <p:nvPicPr>
              <p:cNvPr id="167" name="Ink 166">
                <a:extLst>
                  <a:ext uri="{FF2B5EF4-FFF2-40B4-BE49-F238E27FC236}">
                    <a16:creationId xmlns:a16="http://schemas.microsoft.com/office/drawing/2014/main" id="{5D495623-FEF8-1187-3639-C45A3AE409E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684451" y="4274001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68" name="Ink 167">
                <a:extLst>
                  <a:ext uri="{FF2B5EF4-FFF2-40B4-BE49-F238E27FC236}">
                    <a16:creationId xmlns:a16="http://schemas.microsoft.com/office/drawing/2014/main" id="{D6285837-E28C-B424-07A5-9BF35D77CE30}"/>
                  </a:ext>
                </a:extLst>
              </p14:cNvPr>
              <p14:cNvContentPartPr/>
              <p14:nvPr/>
            </p14:nvContentPartPr>
            <p14:xfrm>
              <a:off x="3694171" y="4216401"/>
              <a:ext cx="360" cy="360"/>
            </p14:xfrm>
          </p:contentPart>
        </mc:Choice>
        <mc:Fallback xmlns="">
          <p:pic>
            <p:nvPicPr>
              <p:cNvPr id="168" name="Ink 167">
                <a:extLst>
                  <a:ext uri="{FF2B5EF4-FFF2-40B4-BE49-F238E27FC236}">
                    <a16:creationId xmlns:a16="http://schemas.microsoft.com/office/drawing/2014/main" id="{D6285837-E28C-B424-07A5-9BF35D77CE3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685171" y="4207401"/>
                <a:ext cx="18000" cy="18000"/>
              </a:xfrm>
              <a:prstGeom prst="rect">
                <a:avLst/>
              </a:prstGeom>
            </p:spPr>
          </p:pic>
        </mc:Fallback>
      </mc:AlternateContent>
      <p:cxnSp>
        <p:nvCxnSpPr>
          <p:cNvPr id="191" name="Straight Arrow Connector 190">
            <a:extLst>
              <a:ext uri="{FF2B5EF4-FFF2-40B4-BE49-F238E27FC236}">
                <a16:creationId xmlns:a16="http://schemas.microsoft.com/office/drawing/2014/main" id="{2797915F-C16C-E6F0-86DB-5ED03853B833}"/>
              </a:ext>
            </a:extLst>
          </p:cNvPr>
          <p:cNvCxnSpPr>
            <a:cxnSpLocks/>
            <a:stCxn id="15" idx="6"/>
            <a:endCxn id="95" idx="2"/>
          </p:cNvCxnSpPr>
          <p:nvPr/>
        </p:nvCxnSpPr>
        <p:spPr>
          <a:xfrm>
            <a:off x="2427336" y="2916069"/>
            <a:ext cx="329897" cy="20423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Arrow Connector 193">
            <a:extLst>
              <a:ext uri="{FF2B5EF4-FFF2-40B4-BE49-F238E27FC236}">
                <a16:creationId xmlns:a16="http://schemas.microsoft.com/office/drawing/2014/main" id="{BEE74AB3-92A8-F67D-1ADE-0488C1F6C677}"/>
              </a:ext>
            </a:extLst>
          </p:cNvPr>
          <p:cNvCxnSpPr>
            <a:cxnSpLocks/>
            <a:stCxn id="90" idx="6"/>
            <a:endCxn id="95" idx="2"/>
          </p:cNvCxnSpPr>
          <p:nvPr/>
        </p:nvCxnSpPr>
        <p:spPr>
          <a:xfrm>
            <a:off x="2425088" y="2372480"/>
            <a:ext cx="332145" cy="25859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Arrow Connector 196">
            <a:extLst>
              <a:ext uri="{FF2B5EF4-FFF2-40B4-BE49-F238E27FC236}">
                <a16:creationId xmlns:a16="http://schemas.microsoft.com/office/drawing/2014/main" id="{C1DE0D4D-4731-8F14-1DD3-C18D4EE5FAA5}"/>
              </a:ext>
            </a:extLst>
          </p:cNvPr>
          <p:cNvCxnSpPr>
            <a:cxnSpLocks/>
            <a:endCxn id="94" idx="2"/>
          </p:cNvCxnSpPr>
          <p:nvPr/>
        </p:nvCxnSpPr>
        <p:spPr>
          <a:xfrm>
            <a:off x="1684894" y="2940790"/>
            <a:ext cx="344403" cy="20266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00" name="Straight Arrow Connector 199">
            <a:extLst>
              <a:ext uri="{FF2B5EF4-FFF2-40B4-BE49-F238E27FC236}">
                <a16:creationId xmlns:a16="http://schemas.microsoft.com/office/drawing/2014/main" id="{21BA22D3-DEFE-189D-8356-CFAAED2B3378}"/>
              </a:ext>
            </a:extLst>
          </p:cNvPr>
          <p:cNvCxnSpPr>
            <a:cxnSpLocks/>
            <a:endCxn id="91" idx="2"/>
          </p:cNvCxnSpPr>
          <p:nvPr/>
        </p:nvCxnSpPr>
        <p:spPr>
          <a:xfrm>
            <a:off x="3129916" y="2381499"/>
            <a:ext cx="377155" cy="25801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Arrow Connector 203">
            <a:extLst>
              <a:ext uri="{FF2B5EF4-FFF2-40B4-BE49-F238E27FC236}">
                <a16:creationId xmlns:a16="http://schemas.microsoft.com/office/drawing/2014/main" id="{00E3E219-8BA3-C2CD-49C3-6DDFD34D82DD}"/>
              </a:ext>
            </a:extLst>
          </p:cNvPr>
          <p:cNvCxnSpPr>
            <a:cxnSpLocks/>
            <a:endCxn id="19" idx="2"/>
          </p:cNvCxnSpPr>
          <p:nvPr/>
        </p:nvCxnSpPr>
        <p:spPr>
          <a:xfrm>
            <a:off x="2429060" y="2393932"/>
            <a:ext cx="340176" cy="10411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Arrow Connector 205">
            <a:extLst>
              <a:ext uri="{FF2B5EF4-FFF2-40B4-BE49-F238E27FC236}">
                <a16:creationId xmlns:a16="http://schemas.microsoft.com/office/drawing/2014/main" id="{268FAAF3-92FC-B43A-0393-AD388AFFE213}"/>
              </a:ext>
            </a:extLst>
          </p:cNvPr>
          <p:cNvCxnSpPr>
            <a:cxnSpLocks/>
          </p:cNvCxnSpPr>
          <p:nvPr/>
        </p:nvCxnSpPr>
        <p:spPr>
          <a:xfrm>
            <a:off x="3125381" y="2375456"/>
            <a:ext cx="340176" cy="10411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Arrow Connector 206">
            <a:extLst>
              <a:ext uri="{FF2B5EF4-FFF2-40B4-BE49-F238E27FC236}">
                <a16:creationId xmlns:a16="http://schemas.microsoft.com/office/drawing/2014/main" id="{977FE055-881C-F980-B5DA-0FB0966361EB}"/>
              </a:ext>
            </a:extLst>
          </p:cNvPr>
          <p:cNvCxnSpPr>
            <a:cxnSpLocks/>
            <a:endCxn id="20" idx="2"/>
          </p:cNvCxnSpPr>
          <p:nvPr/>
        </p:nvCxnSpPr>
        <p:spPr>
          <a:xfrm>
            <a:off x="2426865" y="2386603"/>
            <a:ext cx="326507" cy="15608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9" name="Straight Arrow Connector 208">
            <a:extLst>
              <a:ext uri="{FF2B5EF4-FFF2-40B4-BE49-F238E27FC236}">
                <a16:creationId xmlns:a16="http://schemas.microsoft.com/office/drawing/2014/main" id="{BE68FF9F-80DC-F83F-E08A-66DD6BF2CC0C}"/>
              </a:ext>
            </a:extLst>
          </p:cNvPr>
          <p:cNvCxnSpPr>
            <a:cxnSpLocks/>
            <a:endCxn id="23" idx="2"/>
          </p:cNvCxnSpPr>
          <p:nvPr/>
        </p:nvCxnSpPr>
        <p:spPr>
          <a:xfrm>
            <a:off x="3139531" y="2392237"/>
            <a:ext cx="350614" cy="15650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Arrow Connector 210">
            <a:extLst>
              <a:ext uri="{FF2B5EF4-FFF2-40B4-BE49-F238E27FC236}">
                <a16:creationId xmlns:a16="http://schemas.microsoft.com/office/drawing/2014/main" id="{1E1F7A44-4816-1B0F-72D1-711023B2543A}"/>
              </a:ext>
            </a:extLst>
          </p:cNvPr>
          <p:cNvCxnSpPr>
            <a:cxnSpLocks/>
            <a:stCxn id="94" idx="6"/>
            <a:endCxn id="18" idx="2"/>
          </p:cNvCxnSpPr>
          <p:nvPr/>
        </p:nvCxnSpPr>
        <p:spPr>
          <a:xfrm flipV="1">
            <a:off x="2406369" y="2916069"/>
            <a:ext cx="362867" cy="20513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4" name="Straight Arrow Connector 213">
            <a:extLst>
              <a:ext uri="{FF2B5EF4-FFF2-40B4-BE49-F238E27FC236}">
                <a16:creationId xmlns:a16="http://schemas.microsoft.com/office/drawing/2014/main" id="{EE39E23F-C353-C5F0-A763-66C159671FEA}"/>
              </a:ext>
            </a:extLst>
          </p:cNvPr>
          <p:cNvCxnSpPr>
            <a:cxnSpLocks/>
            <a:stCxn id="94" idx="6"/>
            <a:endCxn id="19" idx="2"/>
          </p:cNvCxnSpPr>
          <p:nvPr/>
        </p:nvCxnSpPr>
        <p:spPr>
          <a:xfrm flipV="1">
            <a:off x="2406369" y="3435071"/>
            <a:ext cx="362867" cy="15323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Arrow Connector 216">
            <a:extLst>
              <a:ext uri="{FF2B5EF4-FFF2-40B4-BE49-F238E27FC236}">
                <a16:creationId xmlns:a16="http://schemas.microsoft.com/office/drawing/2014/main" id="{064676D2-C57F-7E1C-90E4-B8163FF0B78E}"/>
              </a:ext>
            </a:extLst>
          </p:cNvPr>
          <p:cNvCxnSpPr>
            <a:cxnSpLocks/>
            <a:stCxn id="94" idx="6"/>
            <a:endCxn id="20" idx="2"/>
          </p:cNvCxnSpPr>
          <p:nvPr/>
        </p:nvCxnSpPr>
        <p:spPr>
          <a:xfrm flipV="1">
            <a:off x="2406369" y="3947403"/>
            <a:ext cx="347003" cy="10200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Arrow Connector 219">
            <a:extLst>
              <a:ext uri="{FF2B5EF4-FFF2-40B4-BE49-F238E27FC236}">
                <a16:creationId xmlns:a16="http://schemas.microsoft.com/office/drawing/2014/main" id="{27351B11-D3C8-0176-6C7F-47CEF0E91BF9}"/>
              </a:ext>
            </a:extLst>
          </p:cNvPr>
          <p:cNvCxnSpPr>
            <a:cxnSpLocks/>
            <a:stCxn id="95" idx="6"/>
            <a:endCxn id="21" idx="2"/>
          </p:cNvCxnSpPr>
          <p:nvPr/>
        </p:nvCxnSpPr>
        <p:spPr>
          <a:xfrm flipV="1">
            <a:off x="3134305" y="2916069"/>
            <a:ext cx="355840" cy="20423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Arrow Connector 222">
            <a:extLst>
              <a:ext uri="{FF2B5EF4-FFF2-40B4-BE49-F238E27FC236}">
                <a16:creationId xmlns:a16="http://schemas.microsoft.com/office/drawing/2014/main" id="{B39E31E5-72C3-1931-48C5-970CC1948398}"/>
              </a:ext>
            </a:extLst>
          </p:cNvPr>
          <p:cNvCxnSpPr>
            <a:cxnSpLocks/>
            <a:stCxn id="95" idx="6"/>
            <a:endCxn id="22" idx="2"/>
          </p:cNvCxnSpPr>
          <p:nvPr/>
        </p:nvCxnSpPr>
        <p:spPr>
          <a:xfrm flipV="1">
            <a:off x="3134305" y="3443548"/>
            <a:ext cx="346318" cy="15148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" name="Straight Arrow Connector 227">
            <a:extLst>
              <a:ext uri="{FF2B5EF4-FFF2-40B4-BE49-F238E27FC236}">
                <a16:creationId xmlns:a16="http://schemas.microsoft.com/office/drawing/2014/main" id="{FE20131A-E615-65D8-E86F-B3D40F405F80}"/>
              </a:ext>
            </a:extLst>
          </p:cNvPr>
          <p:cNvCxnSpPr>
            <a:cxnSpLocks/>
            <a:stCxn id="95" idx="6"/>
            <a:endCxn id="23" idx="2"/>
          </p:cNvCxnSpPr>
          <p:nvPr/>
        </p:nvCxnSpPr>
        <p:spPr>
          <a:xfrm flipV="1">
            <a:off x="3134305" y="3957271"/>
            <a:ext cx="355840" cy="10011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1" name="Oval 240">
            <a:extLst>
              <a:ext uri="{FF2B5EF4-FFF2-40B4-BE49-F238E27FC236}">
                <a16:creationId xmlns:a16="http://schemas.microsoft.com/office/drawing/2014/main" id="{84B33B2D-514D-6D56-C72D-6F77B8595BCF}"/>
              </a:ext>
            </a:extLst>
          </p:cNvPr>
          <p:cNvSpPr/>
          <p:nvPr/>
        </p:nvSpPr>
        <p:spPr>
          <a:xfrm>
            <a:off x="6566839" y="2684759"/>
            <a:ext cx="377072" cy="365125"/>
          </a:xfrm>
          <a:prstGeom prst="ellipse">
            <a:avLst/>
          </a:prstGeom>
          <a:solidFill>
            <a:srgbClr val="FFCE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" name="Oval 241">
            <a:extLst>
              <a:ext uri="{FF2B5EF4-FFF2-40B4-BE49-F238E27FC236}">
                <a16:creationId xmlns:a16="http://schemas.microsoft.com/office/drawing/2014/main" id="{D2F54115-B285-12AC-24A9-8745694030B1}"/>
              </a:ext>
            </a:extLst>
          </p:cNvPr>
          <p:cNvSpPr/>
          <p:nvPr/>
        </p:nvSpPr>
        <p:spPr>
          <a:xfrm>
            <a:off x="6588811" y="3197808"/>
            <a:ext cx="377072" cy="365125"/>
          </a:xfrm>
          <a:prstGeom prst="ellipse">
            <a:avLst/>
          </a:prstGeom>
          <a:solidFill>
            <a:srgbClr val="FFCE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Oval 242">
            <a:extLst>
              <a:ext uri="{FF2B5EF4-FFF2-40B4-BE49-F238E27FC236}">
                <a16:creationId xmlns:a16="http://schemas.microsoft.com/office/drawing/2014/main" id="{4C9CC375-D4B0-32AF-C1E2-16B37E1D0362}"/>
              </a:ext>
            </a:extLst>
          </p:cNvPr>
          <p:cNvSpPr/>
          <p:nvPr/>
        </p:nvSpPr>
        <p:spPr>
          <a:xfrm>
            <a:off x="6588811" y="3711516"/>
            <a:ext cx="377072" cy="365125"/>
          </a:xfrm>
          <a:prstGeom prst="ellipse">
            <a:avLst/>
          </a:prstGeom>
          <a:solidFill>
            <a:srgbClr val="FFCE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Oval 243">
            <a:extLst>
              <a:ext uri="{FF2B5EF4-FFF2-40B4-BE49-F238E27FC236}">
                <a16:creationId xmlns:a16="http://schemas.microsoft.com/office/drawing/2014/main" id="{C4EBDF69-A968-2401-1FC9-9C2BAAE9E664}"/>
              </a:ext>
            </a:extLst>
          </p:cNvPr>
          <p:cNvSpPr/>
          <p:nvPr/>
        </p:nvSpPr>
        <p:spPr>
          <a:xfrm>
            <a:off x="7307783" y="2665627"/>
            <a:ext cx="377072" cy="365125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F0"/>
              </a:solidFill>
            </a:endParaRPr>
          </a:p>
        </p:txBody>
      </p:sp>
      <p:sp>
        <p:nvSpPr>
          <p:cNvPr id="245" name="Oval 244">
            <a:extLst>
              <a:ext uri="{FF2B5EF4-FFF2-40B4-BE49-F238E27FC236}">
                <a16:creationId xmlns:a16="http://schemas.microsoft.com/office/drawing/2014/main" id="{DE087BD4-0D0F-2376-08AF-D5E226A8C537}"/>
              </a:ext>
            </a:extLst>
          </p:cNvPr>
          <p:cNvSpPr/>
          <p:nvPr/>
        </p:nvSpPr>
        <p:spPr>
          <a:xfrm>
            <a:off x="7307783" y="3184629"/>
            <a:ext cx="377072" cy="365125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F0"/>
              </a:solidFill>
            </a:endParaRPr>
          </a:p>
        </p:txBody>
      </p:sp>
      <p:sp>
        <p:nvSpPr>
          <p:cNvPr id="246" name="Oval 245">
            <a:extLst>
              <a:ext uri="{FF2B5EF4-FFF2-40B4-BE49-F238E27FC236}">
                <a16:creationId xmlns:a16="http://schemas.microsoft.com/office/drawing/2014/main" id="{145649B9-2C22-1225-90D7-955C488BF28D}"/>
              </a:ext>
            </a:extLst>
          </p:cNvPr>
          <p:cNvSpPr/>
          <p:nvPr/>
        </p:nvSpPr>
        <p:spPr>
          <a:xfrm>
            <a:off x="7307783" y="3698337"/>
            <a:ext cx="377072" cy="365125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F0"/>
              </a:solidFill>
            </a:endParaRPr>
          </a:p>
        </p:txBody>
      </p:sp>
      <p:sp>
        <p:nvSpPr>
          <p:cNvPr id="247" name="Oval 246">
            <a:extLst>
              <a:ext uri="{FF2B5EF4-FFF2-40B4-BE49-F238E27FC236}">
                <a16:creationId xmlns:a16="http://schemas.microsoft.com/office/drawing/2014/main" id="{123E144C-168E-5950-CD24-AA91B572950F}"/>
              </a:ext>
            </a:extLst>
          </p:cNvPr>
          <p:cNvSpPr/>
          <p:nvPr/>
        </p:nvSpPr>
        <p:spPr>
          <a:xfrm>
            <a:off x="8026755" y="2665627"/>
            <a:ext cx="377072" cy="365125"/>
          </a:xfrm>
          <a:prstGeom prst="ellipse">
            <a:avLst/>
          </a:prstGeom>
          <a:solidFill>
            <a:srgbClr val="3D8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Oval 247">
            <a:extLst>
              <a:ext uri="{FF2B5EF4-FFF2-40B4-BE49-F238E27FC236}">
                <a16:creationId xmlns:a16="http://schemas.microsoft.com/office/drawing/2014/main" id="{1E617039-8B3B-FD9A-AF64-7670107B1899}"/>
              </a:ext>
            </a:extLst>
          </p:cNvPr>
          <p:cNvSpPr/>
          <p:nvPr/>
        </p:nvSpPr>
        <p:spPr>
          <a:xfrm>
            <a:off x="8026755" y="3184629"/>
            <a:ext cx="377072" cy="365125"/>
          </a:xfrm>
          <a:prstGeom prst="ellipse">
            <a:avLst/>
          </a:prstGeom>
          <a:solidFill>
            <a:srgbClr val="3D8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9" name="Oval 248">
            <a:extLst>
              <a:ext uri="{FF2B5EF4-FFF2-40B4-BE49-F238E27FC236}">
                <a16:creationId xmlns:a16="http://schemas.microsoft.com/office/drawing/2014/main" id="{93AA6FAA-4F04-1196-2362-229551806E36}"/>
              </a:ext>
            </a:extLst>
          </p:cNvPr>
          <p:cNvSpPr/>
          <p:nvPr/>
        </p:nvSpPr>
        <p:spPr>
          <a:xfrm>
            <a:off x="8010891" y="3696961"/>
            <a:ext cx="377072" cy="365125"/>
          </a:xfrm>
          <a:prstGeom prst="ellipse">
            <a:avLst/>
          </a:prstGeom>
          <a:solidFill>
            <a:srgbClr val="3D8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0" name="Oval 249">
            <a:extLst>
              <a:ext uri="{FF2B5EF4-FFF2-40B4-BE49-F238E27FC236}">
                <a16:creationId xmlns:a16="http://schemas.microsoft.com/office/drawing/2014/main" id="{041F9712-AF96-3178-86BE-06E188A8B087}"/>
              </a:ext>
            </a:extLst>
          </p:cNvPr>
          <p:cNvSpPr/>
          <p:nvPr/>
        </p:nvSpPr>
        <p:spPr>
          <a:xfrm>
            <a:off x="8747664" y="2665627"/>
            <a:ext cx="377072" cy="365125"/>
          </a:xfrm>
          <a:prstGeom prst="ellipse">
            <a:avLst/>
          </a:prstGeom>
          <a:solidFill>
            <a:srgbClr val="3D8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" name="Oval 250">
            <a:extLst>
              <a:ext uri="{FF2B5EF4-FFF2-40B4-BE49-F238E27FC236}">
                <a16:creationId xmlns:a16="http://schemas.microsoft.com/office/drawing/2014/main" id="{D6583ABD-74F9-5AE0-8FFA-AA7F296FF5A9}"/>
              </a:ext>
            </a:extLst>
          </p:cNvPr>
          <p:cNvSpPr/>
          <p:nvPr/>
        </p:nvSpPr>
        <p:spPr>
          <a:xfrm>
            <a:off x="8738142" y="3193106"/>
            <a:ext cx="377072" cy="365125"/>
          </a:xfrm>
          <a:prstGeom prst="ellipse">
            <a:avLst/>
          </a:prstGeom>
          <a:solidFill>
            <a:srgbClr val="3D8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Oval 251">
            <a:extLst>
              <a:ext uri="{FF2B5EF4-FFF2-40B4-BE49-F238E27FC236}">
                <a16:creationId xmlns:a16="http://schemas.microsoft.com/office/drawing/2014/main" id="{C743E4FE-AFCA-8584-9C64-65AA24FBF788}"/>
              </a:ext>
            </a:extLst>
          </p:cNvPr>
          <p:cNvSpPr/>
          <p:nvPr/>
        </p:nvSpPr>
        <p:spPr>
          <a:xfrm>
            <a:off x="8747664" y="3706829"/>
            <a:ext cx="377072" cy="365125"/>
          </a:xfrm>
          <a:prstGeom prst="ellipse">
            <a:avLst/>
          </a:prstGeom>
          <a:solidFill>
            <a:srgbClr val="3D8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" name="Oval 252">
            <a:extLst>
              <a:ext uri="{FF2B5EF4-FFF2-40B4-BE49-F238E27FC236}">
                <a16:creationId xmlns:a16="http://schemas.microsoft.com/office/drawing/2014/main" id="{E2391FBE-3428-F695-EDE3-32D2734C0EAB}"/>
              </a:ext>
            </a:extLst>
          </p:cNvPr>
          <p:cNvSpPr/>
          <p:nvPr/>
        </p:nvSpPr>
        <p:spPr>
          <a:xfrm>
            <a:off x="9465041" y="2665627"/>
            <a:ext cx="377072" cy="365125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4" name="Oval 253">
            <a:extLst>
              <a:ext uri="{FF2B5EF4-FFF2-40B4-BE49-F238E27FC236}">
                <a16:creationId xmlns:a16="http://schemas.microsoft.com/office/drawing/2014/main" id="{29159C6C-9153-3B1B-AF9A-A2233D9EBDD9}"/>
              </a:ext>
            </a:extLst>
          </p:cNvPr>
          <p:cNvSpPr/>
          <p:nvPr/>
        </p:nvSpPr>
        <p:spPr>
          <a:xfrm>
            <a:off x="9463884" y="3193106"/>
            <a:ext cx="377072" cy="365125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Oval 254">
            <a:extLst>
              <a:ext uri="{FF2B5EF4-FFF2-40B4-BE49-F238E27FC236}">
                <a16:creationId xmlns:a16="http://schemas.microsoft.com/office/drawing/2014/main" id="{4DD53511-B500-471F-AF1F-9697CE15F176}"/>
              </a:ext>
            </a:extLst>
          </p:cNvPr>
          <p:cNvSpPr/>
          <p:nvPr/>
        </p:nvSpPr>
        <p:spPr>
          <a:xfrm>
            <a:off x="9480253" y="3706829"/>
            <a:ext cx="377072" cy="365125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6" name="Straight Arrow Connector 255">
            <a:extLst>
              <a:ext uri="{FF2B5EF4-FFF2-40B4-BE49-F238E27FC236}">
                <a16:creationId xmlns:a16="http://schemas.microsoft.com/office/drawing/2014/main" id="{CBD0BCB9-06B7-F75F-5E1A-B077BC8EAEE4}"/>
              </a:ext>
            </a:extLst>
          </p:cNvPr>
          <p:cNvCxnSpPr>
            <a:cxnSpLocks/>
            <a:stCxn id="241" idx="6"/>
            <a:endCxn id="244" idx="2"/>
          </p:cNvCxnSpPr>
          <p:nvPr/>
        </p:nvCxnSpPr>
        <p:spPr>
          <a:xfrm flipV="1">
            <a:off x="6943911" y="2848190"/>
            <a:ext cx="363872" cy="191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7" name="Straight Arrow Connector 256">
            <a:extLst>
              <a:ext uri="{FF2B5EF4-FFF2-40B4-BE49-F238E27FC236}">
                <a16:creationId xmlns:a16="http://schemas.microsoft.com/office/drawing/2014/main" id="{5DBC2ABB-A481-9F4D-C949-0780A7B7F1FD}"/>
              </a:ext>
            </a:extLst>
          </p:cNvPr>
          <p:cNvCxnSpPr>
            <a:cxnSpLocks/>
            <a:stCxn id="241" idx="6"/>
            <a:endCxn id="245" idx="2"/>
          </p:cNvCxnSpPr>
          <p:nvPr/>
        </p:nvCxnSpPr>
        <p:spPr>
          <a:xfrm>
            <a:off x="6943911" y="2867322"/>
            <a:ext cx="363872" cy="4998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8" name="Straight Arrow Connector 257">
            <a:extLst>
              <a:ext uri="{FF2B5EF4-FFF2-40B4-BE49-F238E27FC236}">
                <a16:creationId xmlns:a16="http://schemas.microsoft.com/office/drawing/2014/main" id="{D3A33F60-1228-F520-8E36-C6CD0D37A117}"/>
              </a:ext>
            </a:extLst>
          </p:cNvPr>
          <p:cNvCxnSpPr>
            <a:cxnSpLocks/>
            <a:stCxn id="241" idx="6"/>
            <a:endCxn id="246" idx="2"/>
          </p:cNvCxnSpPr>
          <p:nvPr/>
        </p:nvCxnSpPr>
        <p:spPr>
          <a:xfrm>
            <a:off x="6943911" y="2867322"/>
            <a:ext cx="363872" cy="101357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9" name="Straight Arrow Connector 258">
            <a:extLst>
              <a:ext uri="{FF2B5EF4-FFF2-40B4-BE49-F238E27FC236}">
                <a16:creationId xmlns:a16="http://schemas.microsoft.com/office/drawing/2014/main" id="{BA9162D4-DB00-47A0-3778-7DF990809405}"/>
              </a:ext>
            </a:extLst>
          </p:cNvPr>
          <p:cNvCxnSpPr>
            <a:cxnSpLocks/>
            <a:stCxn id="242" idx="6"/>
            <a:endCxn id="244" idx="2"/>
          </p:cNvCxnSpPr>
          <p:nvPr/>
        </p:nvCxnSpPr>
        <p:spPr>
          <a:xfrm flipV="1">
            <a:off x="6965883" y="2848190"/>
            <a:ext cx="341900" cy="5321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0" name="Straight Arrow Connector 259">
            <a:extLst>
              <a:ext uri="{FF2B5EF4-FFF2-40B4-BE49-F238E27FC236}">
                <a16:creationId xmlns:a16="http://schemas.microsoft.com/office/drawing/2014/main" id="{7C4D6E0C-271A-460D-7FA6-145CBAF8AFC1}"/>
              </a:ext>
            </a:extLst>
          </p:cNvPr>
          <p:cNvCxnSpPr>
            <a:cxnSpLocks/>
            <a:stCxn id="242" idx="6"/>
            <a:endCxn id="245" idx="2"/>
          </p:cNvCxnSpPr>
          <p:nvPr/>
        </p:nvCxnSpPr>
        <p:spPr>
          <a:xfrm flipV="1">
            <a:off x="6965883" y="3367192"/>
            <a:ext cx="341900" cy="131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1" name="Straight Arrow Connector 260">
            <a:extLst>
              <a:ext uri="{FF2B5EF4-FFF2-40B4-BE49-F238E27FC236}">
                <a16:creationId xmlns:a16="http://schemas.microsoft.com/office/drawing/2014/main" id="{0C3441D6-1A01-E810-2AD9-39F81473A26C}"/>
              </a:ext>
            </a:extLst>
          </p:cNvPr>
          <p:cNvCxnSpPr>
            <a:cxnSpLocks/>
            <a:stCxn id="242" idx="6"/>
            <a:endCxn id="246" idx="2"/>
          </p:cNvCxnSpPr>
          <p:nvPr/>
        </p:nvCxnSpPr>
        <p:spPr>
          <a:xfrm>
            <a:off x="6965883" y="3380371"/>
            <a:ext cx="341900" cy="5005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2" name="Straight Arrow Connector 261">
            <a:extLst>
              <a:ext uri="{FF2B5EF4-FFF2-40B4-BE49-F238E27FC236}">
                <a16:creationId xmlns:a16="http://schemas.microsoft.com/office/drawing/2014/main" id="{34E4FB60-DD16-40CF-45B1-01F90F114CFD}"/>
              </a:ext>
            </a:extLst>
          </p:cNvPr>
          <p:cNvCxnSpPr>
            <a:cxnSpLocks/>
            <a:stCxn id="243" idx="6"/>
            <a:endCxn id="244" idx="2"/>
          </p:cNvCxnSpPr>
          <p:nvPr/>
        </p:nvCxnSpPr>
        <p:spPr>
          <a:xfrm flipV="1">
            <a:off x="6965883" y="2848190"/>
            <a:ext cx="341900" cy="10458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3" name="Straight Arrow Connector 262">
            <a:extLst>
              <a:ext uri="{FF2B5EF4-FFF2-40B4-BE49-F238E27FC236}">
                <a16:creationId xmlns:a16="http://schemas.microsoft.com/office/drawing/2014/main" id="{82848BC0-90A5-9A8B-DDC5-478E3A158FEB}"/>
              </a:ext>
            </a:extLst>
          </p:cNvPr>
          <p:cNvCxnSpPr>
            <a:cxnSpLocks/>
            <a:stCxn id="243" idx="6"/>
            <a:endCxn id="246" idx="2"/>
          </p:cNvCxnSpPr>
          <p:nvPr/>
        </p:nvCxnSpPr>
        <p:spPr>
          <a:xfrm flipV="1">
            <a:off x="6965883" y="3880900"/>
            <a:ext cx="341900" cy="131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4" name="Straight Arrow Connector 263">
            <a:extLst>
              <a:ext uri="{FF2B5EF4-FFF2-40B4-BE49-F238E27FC236}">
                <a16:creationId xmlns:a16="http://schemas.microsoft.com/office/drawing/2014/main" id="{E562EA4D-A4D4-E447-F99B-2A8F211C0FB2}"/>
              </a:ext>
            </a:extLst>
          </p:cNvPr>
          <p:cNvCxnSpPr>
            <a:cxnSpLocks/>
            <a:stCxn id="243" idx="6"/>
            <a:endCxn id="245" idx="2"/>
          </p:cNvCxnSpPr>
          <p:nvPr/>
        </p:nvCxnSpPr>
        <p:spPr>
          <a:xfrm flipV="1">
            <a:off x="6965883" y="3367192"/>
            <a:ext cx="341900" cy="52688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5" name="Straight Arrow Connector 264">
            <a:extLst>
              <a:ext uri="{FF2B5EF4-FFF2-40B4-BE49-F238E27FC236}">
                <a16:creationId xmlns:a16="http://schemas.microsoft.com/office/drawing/2014/main" id="{73E7759C-D112-D88C-1C89-B64783F7526C}"/>
              </a:ext>
            </a:extLst>
          </p:cNvPr>
          <p:cNvCxnSpPr>
            <a:cxnSpLocks/>
            <a:stCxn id="244" idx="6"/>
            <a:endCxn id="247" idx="2"/>
          </p:cNvCxnSpPr>
          <p:nvPr/>
        </p:nvCxnSpPr>
        <p:spPr>
          <a:xfrm>
            <a:off x="7684855" y="2848190"/>
            <a:ext cx="3419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6" name="Straight Arrow Connector 265">
            <a:extLst>
              <a:ext uri="{FF2B5EF4-FFF2-40B4-BE49-F238E27FC236}">
                <a16:creationId xmlns:a16="http://schemas.microsoft.com/office/drawing/2014/main" id="{01127B4A-7262-EA54-23C0-4A614F65D811}"/>
              </a:ext>
            </a:extLst>
          </p:cNvPr>
          <p:cNvCxnSpPr>
            <a:cxnSpLocks/>
            <a:stCxn id="245" idx="6"/>
            <a:endCxn id="248" idx="2"/>
          </p:cNvCxnSpPr>
          <p:nvPr/>
        </p:nvCxnSpPr>
        <p:spPr>
          <a:xfrm>
            <a:off x="7684855" y="3367192"/>
            <a:ext cx="3419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7" name="Straight Arrow Connector 266">
            <a:extLst>
              <a:ext uri="{FF2B5EF4-FFF2-40B4-BE49-F238E27FC236}">
                <a16:creationId xmlns:a16="http://schemas.microsoft.com/office/drawing/2014/main" id="{4E8DAB88-2F2C-6729-EB70-349F9F729E4B}"/>
              </a:ext>
            </a:extLst>
          </p:cNvPr>
          <p:cNvCxnSpPr>
            <a:cxnSpLocks/>
          </p:cNvCxnSpPr>
          <p:nvPr/>
        </p:nvCxnSpPr>
        <p:spPr>
          <a:xfrm flipV="1">
            <a:off x="8405764" y="2833635"/>
            <a:ext cx="341900" cy="131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8" name="Straight Arrow Connector 267">
            <a:extLst>
              <a:ext uri="{FF2B5EF4-FFF2-40B4-BE49-F238E27FC236}">
                <a16:creationId xmlns:a16="http://schemas.microsoft.com/office/drawing/2014/main" id="{82670850-D208-7FEE-6DCA-6806384B5DC4}"/>
              </a:ext>
            </a:extLst>
          </p:cNvPr>
          <p:cNvCxnSpPr>
            <a:cxnSpLocks/>
          </p:cNvCxnSpPr>
          <p:nvPr/>
        </p:nvCxnSpPr>
        <p:spPr>
          <a:xfrm flipV="1">
            <a:off x="8405764" y="2833635"/>
            <a:ext cx="341900" cy="5321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9" name="Straight Arrow Connector 268">
            <a:extLst>
              <a:ext uri="{FF2B5EF4-FFF2-40B4-BE49-F238E27FC236}">
                <a16:creationId xmlns:a16="http://schemas.microsoft.com/office/drawing/2014/main" id="{DB02353D-1874-7057-1DCD-D43A45A75F0F}"/>
              </a:ext>
            </a:extLst>
          </p:cNvPr>
          <p:cNvCxnSpPr>
            <a:cxnSpLocks/>
          </p:cNvCxnSpPr>
          <p:nvPr/>
        </p:nvCxnSpPr>
        <p:spPr>
          <a:xfrm flipV="1">
            <a:off x="8405764" y="2833635"/>
            <a:ext cx="341900" cy="10458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0" name="Straight Arrow Connector 269">
            <a:extLst>
              <a:ext uri="{FF2B5EF4-FFF2-40B4-BE49-F238E27FC236}">
                <a16:creationId xmlns:a16="http://schemas.microsoft.com/office/drawing/2014/main" id="{2B4FF5D9-6250-F867-754E-280B45074DF8}"/>
              </a:ext>
            </a:extLst>
          </p:cNvPr>
          <p:cNvCxnSpPr>
            <a:cxnSpLocks/>
          </p:cNvCxnSpPr>
          <p:nvPr/>
        </p:nvCxnSpPr>
        <p:spPr>
          <a:xfrm flipV="1">
            <a:off x="8405764" y="3866345"/>
            <a:ext cx="341900" cy="131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1" name="Straight Arrow Connector 270">
            <a:extLst>
              <a:ext uri="{FF2B5EF4-FFF2-40B4-BE49-F238E27FC236}">
                <a16:creationId xmlns:a16="http://schemas.microsoft.com/office/drawing/2014/main" id="{E013BA3E-58A2-A321-E713-4AE8CE803CC9}"/>
              </a:ext>
            </a:extLst>
          </p:cNvPr>
          <p:cNvCxnSpPr>
            <a:cxnSpLocks/>
            <a:stCxn id="251" idx="6"/>
          </p:cNvCxnSpPr>
          <p:nvPr/>
        </p:nvCxnSpPr>
        <p:spPr>
          <a:xfrm flipV="1">
            <a:off x="9115214" y="3352637"/>
            <a:ext cx="351422" cy="23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2" name="Straight Arrow Connector 271">
            <a:extLst>
              <a:ext uri="{FF2B5EF4-FFF2-40B4-BE49-F238E27FC236}">
                <a16:creationId xmlns:a16="http://schemas.microsoft.com/office/drawing/2014/main" id="{EE514180-CEF8-36E1-2E8A-F7EC005B2981}"/>
              </a:ext>
            </a:extLst>
          </p:cNvPr>
          <p:cNvCxnSpPr>
            <a:cxnSpLocks/>
          </p:cNvCxnSpPr>
          <p:nvPr/>
        </p:nvCxnSpPr>
        <p:spPr>
          <a:xfrm>
            <a:off x="8403827" y="3376069"/>
            <a:ext cx="3419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3" name="Straight Arrow Connector 272">
            <a:extLst>
              <a:ext uri="{FF2B5EF4-FFF2-40B4-BE49-F238E27FC236}">
                <a16:creationId xmlns:a16="http://schemas.microsoft.com/office/drawing/2014/main" id="{BE587638-9777-89F7-E6A9-C12B72095C5D}"/>
              </a:ext>
            </a:extLst>
          </p:cNvPr>
          <p:cNvCxnSpPr>
            <a:cxnSpLocks/>
          </p:cNvCxnSpPr>
          <p:nvPr/>
        </p:nvCxnSpPr>
        <p:spPr>
          <a:xfrm flipV="1">
            <a:off x="7691444" y="3883391"/>
            <a:ext cx="341900" cy="131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4" name="Straight Arrow Connector 273">
            <a:extLst>
              <a:ext uri="{FF2B5EF4-FFF2-40B4-BE49-F238E27FC236}">
                <a16:creationId xmlns:a16="http://schemas.microsoft.com/office/drawing/2014/main" id="{CA19F864-06F3-B23E-6EC4-CDC40F0CD611}"/>
              </a:ext>
            </a:extLst>
          </p:cNvPr>
          <p:cNvCxnSpPr>
            <a:cxnSpLocks/>
          </p:cNvCxnSpPr>
          <p:nvPr/>
        </p:nvCxnSpPr>
        <p:spPr>
          <a:xfrm flipV="1">
            <a:off x="7692108" y="2845259"/>
            <a:ext cx="341900" cy="5321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5" name="Straight Arrow Connector 274">
            <a:extLst>
              <a:ext uri="{FF2B5EF4-FFF2-40B4-BE49-F238E27FC236}">
                <a16:creationId xmlns:a16="http://schemas.microsoft.com/office/drawing/2014/main" id="{F224804F-9BA0-E4D5-5D5C-7F04FAF28C6D}"/>
              </a:ext>
            </a:extLst>
          </p:cNvPr>
          <p:cNvCxnSpPr>
            <a:cxnSpLocks/>
          </p:cNvCxnSpPr>
          <p:nvPr/>
        </p:nvCxnSpPr>
        <p:spPr>
          <a:xfrm flipV="1">
            <a:off x="7692108" y="2845259"/>
            <a:ext cx="341900" cy="10458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Arrow Connector 275">
            <a:extLst>
              <a:ext uri="{FF2B5EF4-FFF2-40B4-BE49-F238E27FC236}">
                <a16:creationId xmlns:a16="http://schemas.microsoft.com/office/drawing/2014/main" id="{469A4707-230E-FC96-118D-BF99FDB7FD7A}"/>
              </a:ext>
            </a:extLst>
          </p:cNvPr>
          <p:cNvCxnSpPr>
            <a:cxnSpLocks/>
          </p:cNvCxnSpPr>
          <p:nvPr/>
        </p:nvCxnSpPr>
        <p:spPr>
          <a:xfrm>
            <a:off x="7682607" y="2848319"/>
            <a:ext cx="341900" cy="5058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7" name="Straight Arrow Connector 276">
            <a:extLst>
              <a:ext uri="{FF2B5EF4-FFF2-40B4-BE49-F238E27FC236}">
                <a16:creationId xmlns:a16="http://schemas.microsoft.com/office/drawing/2014/main" id="{2754FDF2-7779-E738-E415-7ADA5FD4BB8B}"/>
              </a:ext>
            </a:extLst>
          </p:cNvPr>
          <p:cNvCxnSpPr>
            <a:cxnSpLocks/>
            <a:endCxn id="249" idx="2"/>
          </p:cNvCxnSpPr>
          <p:nvPr/>
        </p:nvCxnSpPr>
        <p:spPr>
          <a:xfrm>
            <a:off x="7682607" y="2848319"/>
            <a:ext cx="328284" cy="10312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8" name="Straight Arrow Connector 277">
            <a:extLst>
              <a:ext uri="{FF2B5EF4-FFF2-40B4-BE49-F238E27FC236}">
                <a16:creationId xmlns:a16="http://schemas.microsoft.com/office/drawing/2014/main" id="{411FA670-21E2-F2A6-7436-6B2CA3C4E045}"/>
              </a:ext>
            </a:extLst>
          </p:cNvPr>
          <p:cNvCxnSpPr>
            <a:cxnSpLocks/>
          </p:cNvCxnSpPr>
          <p:nvPr/>
        </p:nvCxnSpPr>
        <p:spPr>
          <a:xfrm>
            <a:off x="7684910" y="3378994"/>
            <a:ext cx="341900" cy="5005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9" name="Straight Arrow Connector 278">
            <a:extLst>
              <a:ext uri="{FF2B5EF4-FFF2-40B4-BE49-F238E27FC236}">
                <a16:creationId xmlns:a16="http://schemas.microsoft.com/office/drawing/2014/main" id="{B33C99EC-B395-CE96-89C6-F6CAD7BCACE8}"/>
              </a:ext>
            </a:extLst>
          </p:cNvPr>
          <p:cNvCxnSpPr>
            <a:cxnSpLocks/>
          </p:cNvCxnSpPr>
          <p:nvPr/>
        </p:nvCxnSpPr>
        <p:spPr>
          <a:xfrm flipV="1">
            <a:off x="7692242" y="3373781"/>
            <a:ext cx="341900" cy="52688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0" name="Straight Arrow Connector 279">
            <a:extLst>
              <a:ext uri="{FF2B5EF4-FFF2-40B4-BE49-F238E27FC236}">
                <a16:creationId xmlns:a16="http://schemas.microsoft.com/office/drawing/2014/main" id="{7C696082-744B-94C2-9905-7F6760E486F5}"/>
              </a:ext>
            </a:extLst>
          </p:cNvPr>
          <p:cNvCxnSpPr>
            <a:cxnSpLocks/>
          </p:cNvCxnSpPr>
          <p:nvPr/>
        </p:nvCxnSpPr>
        <p:spPr>
          <a:xfrm flipV="1">
            <a:off x="8389900" y="3365814"/>
            <a:ext cx="341900" cy="52688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1" name="Straight Arrow Connector 280">
            <a:extLst>
              <a:ext uri="{FF2B5EF4-FFF2-40B4-BE49-F238E27FC236}">
                <a16:creationId xmlns:a16="http://schemas.microsoft.com/office/drawing/2014/main" id="{FA37EF16-6F3B-A91C-1217-F15EA850C108}"/>
              </a:ext>
            </a:extLst>
          </p:cNvPr>
          <p:cNvCxnSpPr>
            <a:cxnSpLocks/>
          </p:cNvCxnSpPr>
          <p:nvPr/>
        </p:nvCxnSpPr>
        <p:spPr>
          <a:xfrm flipV="1">
            <a:off x="9108367" y="3343585"/>
            <a:ext cx="341900" cy="52688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2" name="Straight Arrow Connector 281">
            <a:extLst>
              <a:ext uri="{FF2B5EF4-FFF2-40B4-BE49-F238E27FC236}">
                <a16:creationId xmlns:a16="http://schemas.microsoft.com/office/drawing/2014/main" id="{5CBB856F-7728-A718-66FB-A4824067F42F}"/>
              </a:ext>
            </a:extLst>
          </p:cNvPr>
          <p:cNvCxnSpPr>
            <a:cxnSpLocks/>
          </p:cNvCxnSpPr>
          <p:nvPr/>
        </p:nvCxnSpPr>
        <p:spPr>
          <a:xfrm>
            <a:off x="8409049" y="2846814"/>
            <a:ext cx="341900" cy="5058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3" name="Straight Arrow Connector 282">
            <a:extLst>
              <a:ext uri="{FF2B5EF4-FFF2-40B4-BE49-F238E27FC236}">
                <a16:creationId xmlns:a16="http://schemas.microsoft.com/office/drawing/2014/main" id="{5DA82E3C-B972-9821-D60B-6EC325613EED}"/>
              </a:ext>
            </a:extLst>
          </p:cNvPr>
          <p:cNvCxnSpPr>
            <a:cxnSpLocks/>
          </p:cNvCxnSpPr>
          <p:nvPr/>
        </p:nvCxnSpPr>
        <p:spPr>
          <a:xfrm>
            <a:off x="8410525" y="3356966"/>
            <a:ext cx="341900" cy="5058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Arrow Connector 283">
            <a:extLst>
              <a:ext uri="{FF2B5EF4-FFF2-40B4-BE49-F238E27FC236}">
                <a16:creationId xmlns:a16="http://schemas.microsoft.com/office/drawing/2014/main" id="{8E45A663-24BF-2C28-FC46-9EB8170B0931}"/>
              </a:ext>
            </a:extLst>
          </p:cNvPr>
          <p:cNvCxnSpPr>
            <a:cxnSpLocks/>
          </p:cNvCxnSpPr>
          <p:nvPr/>
        </p:nvCxnSpPr>
        <p:spPr>
          <a:xfrm>
            <a:off x="8408588" y="2862873"/>
            <a:ext cx="328284" cy="10312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5" name="Straight Arrow Connector 284">
            <a:extLst>
              <a:ext uri="{FF2B5EF4-FFF2-40B4-BE49-F238E27FC236}">
                <a16:creationId xmlns:a16="http://schemas.microsoft.com/office/drawing/2014/main" id="{984BE453-262A-8DF9-D92E-E2DD8AC12FB3}"/>
              </a:ext>
            </a:extLst>
          </p:cNvPr>
          <p:cNvCxnSpPr>
            <a:cxnSpLocks/>
            <a:stCxn id="250" idx="6"/>
            <a:endCxn id="255" idx="2"/>
          </p:cNvCxnSpPr>
          <p:nvPr/>
        </p:nvCxnSpPr>
        <p:spPr>
          <a:xfrm>
            <a:off x="9124736" y="2848190"/>
            <a:ext cx="355517" cy="10412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6" name="Straight Arrow Connector 285">
            <a:extLst>
              <a:ext uri="{FF2B5EF4-FFF2-40B4-BE49-F238E27FC236}">
                <a16:creationId xmlns:a16="http://schemas.microsoft.com/office/drawing/2014/main" id="{7E2812F6-7109-F7F6-6C0E-8B96F2D981AE}"/>
              </a:ext>
            </a:extLst>
          </p:cNvPr>
          <p:cNvCxnSpPr>
            <a:cxnSpLocks/>
          </p:cNvCxnSpPr>
          <p:nvPr/>
        </p:nvCxnSpPr>
        <p:spPr>
          <a:xfrm>
            <a:off x="9144971" y="2861368"/>
            <a:ext cx="341900" cy="5058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7" name="Straight Arrow Connector 286">
            <a:extLst>
              <a:ext uri="{FF2B5EF4-FFF2-40B4-BE49-F238E27FC236}">
                <a16:creationId xmlns:a16="http://schemas.microsoft.com/office/drawing/2014/main" id="{16AF2196-BC4C-E770-34DB-D0297270AC0D}"/>
              </a:ext>
            </a:extLst>
          </p:cNvPr>
          <p:cNvCxnSpPr>
            <a:cxnSpLocks/>
            <a:stCxn id="251" idx="6"/>
            <a:endCxn id="255" idx="2"/>
          </p:cNvCxnSpPr>
          <p:nvPr/>
        </p:nvCxnSpPr>
        <p:spPr>
          <a:xfrm>
            <a:off x="9115214" y="3375669"/>
            <a:ext cx="365039" cy="5137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8" name="Straight Arrow Connector 287">
            <a:extLst>
              <a:ext uri="{FF2B5EF4-FFF2-40B4-BE49-F238E27FC236}">
                <a16:creationId xmlns:a16="http://schemas.microsoft.com/office/drawing/2014/main" id="{8517F69B-BA96-8C36-7177-40604E5AE024}"/>
              </a:ext>
            </a:extLst>
          </p:cNvPr>
          <p:cNvCxnSpPr>
            <a:cxnSpLocks/>
          </p:cNvCxnSpPr>
          <p:nvPr/>
        </p:nvCxnSpPr>
        <p:spPr>
          <a:xfrm flipV="1">
            <a:off x="9115038" y="2806264"/>
            <a:ext cx="341900" cy="10458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9" name="Straight Arrow Connector 288">
            <a:extLst>
              <a:ext uri="{FF2B5EF4-FFF2-40B4-BE49-F238E27FC236}">
                <a16:creationId xmlns:a16="http://schemas.microsoft.com/office/drawing/2014/main" id="{6A62D969-887D-D1AD-72C2-F2E02AD2B2B1}"/>
              </a:ext>
            </a:extLst>
          </p:cNvPr>
          <p:cNvCxnSpPr>
            <a:cxnSpLocks/>
            <a:stCxn id="251" idx="6"/>
          </p:cNvCxnSpPr>
          <p:nvPr/>
        </p:nvCxnSpPr>
        <p:spPr>
          <a:xfrm flipV="1">
            <a:off x="9115214" y="2825750"/>
            <a:ext cx="350046" cy="5499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0" name="Straight Arrow Connector 289">
            <a:extLst>
              <a:ext uri="{FF2B5EF4-FFF2-40B4-BE49-F238E27FC236}">
                <a16:creationId xmlns:a16="http://schemas.microsoft.com/office/drawing/2014/main" id="{2DB5B5A4-AF96-46CE-D7BF-C48056219D25}"/>
              </a:ext>
            </a:extLst>
          </p:cNvPr>
          <p:cNvCxnSpPr>
            <a:cxnSpLocks/>
          </p:cNvCxnSpPr>
          <p:nvPr/>
        </p:nvCxnSpPr>
        <p:spPr>
          <a:xfrm flipV="1">
            <a:off x="9100045" y="2840224"/>
            <a:ext cx="341900" cy="131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1" name="Straight Arrow Connector 290">
            <a:extLst>
              <a:ext uri="{FF2B5EF4-FFF2-40B4-BE49-F238E27FC236}">
                <a16:creationId xmlns:a16="http://schemas.microsoft.com/office/drawing/2014/main" id="{B1C88537-20FC-A823-9038-C152F6587229}"/>
              </a:ext>
            </a:extLst>
          </p:cNvPr>
          <p:cNvCxnSpPr>
            <a:cxnSpLocks/>
            <a:stCxn id="252" idx="6"/>
            <a:endCxn id="255" idx="2"/>
          </p:cNvCxnSpPr>
          <p:nvPr/>
        </p:nvCxnSpPr>
        <p:spPr>
          <a:xfrm>
            <a:off x="9124736" y="3889392"/>
            <a:ext cx="35551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2" name="Oval 291">
            <a:extLst>
              <a:ext uri="{FF2B5EF4-FFF2-40B4-BE49-F238E27FC236}">
                <a16:creationId xmlns:a16="http://schemas.microsoft.com/office/drawing/2014/main" id="{39592F9D-498D-C8E3-6A9C-4B153AAC0F00}"/>
              </a:ext>
            </a:extLst>
          </p:cNvPr>
          <p:cNvSpPr/>
          <p:nvPr/>
        </p:nvSpPr>
        <p:spPr>
          <a:xfrm>
            <a:off x="7305535" y="2122038"/>
            <a:ext cx="377072" cy="365125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F0"/>
              </a:solidFill>
            </a:endParaRPr>
          </a:p>
        </p:txBody>
      </p:sp>
      <p:sp>
        <p:nvSpPr>
          <p:cNvPr id="293" name="Oval 292">
            <a:extLst>
              <a:ext uri="{FF2B5EF4-FFF2-40B4-BE49-F238E27FC236}">
                <a16:creationId xmlns:a16="http://schemas.microsoft.com/office/drawing/2014/main" id="{6F1EAA7A-8F12-13BC-285A-61DE5786BDA6}"/>
              </a:ext>
            </a:extLst>
          </p:cNvPr>
          <p:cNvSpPr/>
          <p:nvPr/>
        </p:nvSpPr>
        <p:spPr>
          <a:xfrm>
            <a:off x="8764590" y="4711192"/>
            <a:ext cx="377072" cy="365125"/>
          </a:xfrm>
          <a:prstGeom prst="ellipse">
            <a:avLst/>
          </a:prstGeom>
          <a:solidFill>
            <a:srgbClr val="3D8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4" name="Oval 293">
            <a:extLst>
              <a:ext uri="{FF2B5EF4-FFF2-40B4-BE49-F238E27FC236}">
                <a16:creationId xmlns:a16="http://schemas.microsoft.com/office/drawing/2014/main" id="{C5F48D36-8E74-77B7-3DB3-E568EEE65408}"/>
              </a:ext>
            </a:extLst>
          </p:cNvPr>
          <p:cNvSpPr/>
          <p:nvPr/>
        </p:nvSpPr>
        <p:spPr>
          <a:xfrm>
            <a:off x="8731800" y="2112755"/>
            <a:ext cx="377072" cy="365125"/>
          </a:xfrm>
          <a:prstGeom prst="ellipse">
            <a:avLst/>
          </a:prstGeom>
          <a:solidFill>
            <a:srgbClr val="3D8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5" name="Oval 294">
            <a:extLst>
              <a:ext uri="{FF2B5EF4-FFF2-40B4-BE49-F238E27FC236}">
                <a16:creationId xmlns:a16="http://schemas.microsoft.com/office/drawing/2014/main" id="{2274F884-4F85-4FC2-09C7-3BFE54763851}"/>
              </a:ext>
            </a:extLst>
          </p:cNvPr>
          <p:cNvSpPr/>
          <p:nvPr/>
        </p:nvSpPr>
        <p:spPr>
          <a:xfrm>
            <a:off x="8010891" y="2119013"/>
            <a:ext cx="377072" cy="365125"/>
          </a:xfrm>
          <a:prstGeom prst="ellipse">
            <a:avLst/>
          </a:prstGeom>
          <a:solidFill>
            <a:srgbClr val="3D8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6" name="Oval 295">
            <a:extLst>
              <a:ext uri="{FF2B5EF4-FFF2-40B4-BE49-F238E27FC236}">
                <a16:creationId xmlns:a16="http://schemas.microsoft.com/office/drawing/2014/main" id="{7576D6DF-C6F7-00C8-1362-FB3411A33534}"/>
              </a:ext>
            </a:extLst>
          </p:cNvPr>
          <p:cNvSpPr/>
          <p:nvPr/>
        </p:nvSpPr>
        <p:spPr>
          <a:xfrm>
            <a:off x="7286816" y="4716980"/>
            <a:ext cx="377072" cy="365125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F0"/>
              </a:solidFill>
            </a:endParaRPr>
          </a:p>
        </p:txBody>
      </p:sp>
      <p:sp>
        <p:nvSpPr>
          <p:cNvPr id="297" name="Oval 296">
            <a:extLst>
              <a:ext uri="{FF2B5EF4-FFF2-40B4-BE49-F238E27FC236}">
                <a16:creationId xmlns:a16="http://schemas.microsoft.com/office/drawing/2014/main" id="{0A7CBF81-DD4E-C62B-722D-18FD7D1CBF4E}"/>
              </a:ext>
            </a:extLst>
          </p:cNvPr>
          <p:cNvSpPr/>
          <p:nvPr/>
        </p:nvSpPr>
        <p:spPr>
          <a:xfrm>
            <a:off x="8014752" y="4707960"/>
            <a:ext cx="377072" cy="365125"/>
          </a:xfrm>
          <a:prstGeom prst="ellipse">
            <a:avLst/>
          </a:prstGeom>
          <a:solidFill>
            <a:srgbClr val="3D8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8" name="Straight Arrow Connector 297">
            <a:extLst>
              <a:ext uri="{FF2B5EF4-FFF2-40B4-BE49-F238E27FC236}">
                <a16:creationId xmlns:a16="http://schemas.microsoft.com/office/drawing/2014/main" id="{57BF78E0-D961-0ABE-0EC6-D5B9A52A0A05}"/>
              </a:ext>
            </a:extLst>
          </p:cNvPr>
          <p:cNvCxnSpPr>
            <a:cxnSpLocks/>
            <a:stCxn id="241" idx="6"/>
          </p:cNvCxnSpPr>
          <p:nvPr/>
        </p:nvCxnSpPr>
        <p:spPr>
          <a:xfrm flipV="1">
            <a:off x="6943911" y="2306599"/>
            <a:ext cx="375948" cy="5607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9" name="Straight Arrow Connector 298">
            <a:extLst>
              <a:ext uri="{FF2B5EF4-FFF2-40B4-BE49-F238E27FC236}">
                <a16:creationId xmlns:a16="http://schemas.microsoft.com/office/drawing/2014/main" id="{5E63C255-785A-E67C-D029-3D2F8C6BC2DA}"/>
              </a:ext>
            </a:extLst>
          </p:cNvPr>
          <p:cNvCxnSpPr>
            <a:cxnSpLocks/>
          </p:cNvCxnSpPr>
          <p:nvPr/>
        </p:nvCxnSpPr>
        <p:spPr>
          <a:xfrm flipV="1">
            <a:off x="7689803" y="2315000"/>
            <a:ext cx="341900" cy="52688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0" name="Straight Arrow Connector 299">
            <a:extLst>
              <a:ext uri="{FF2B5EF4-FFF2-40B4-BE49-F238E27FC236}">
                <a16:creationId xmlns:a16="http://schemas.microsoft.com/office/drawing/2014/main" id="{87647C19-1933-C7F7-A551-9565D525AD96}"/>
              </a:ext>
            </a:extLst>
          </p:cNvPr>
          <p:cNvCxnSpPr>
            <a:cxnSpLocks/>
          </p:cNvCxnSpPr>
          <p:nvPr/>
        </p:nvCxnSpPr>
        <p:spPr>
          <a:xfrm flipV="1">
            <a:off x="8401585" y="2322680"/>
            <a:ext cx="341900" cy="52688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1" name="Straight Arrow Connector 300">
            <a:extLst>
              <a:ext uri="{FF2B5EF4-FFF2-40B4-BE49-F238E27FC236}">
                <a16:creationId xmlns:a16="http://schemas.microsoft.com/office/drawing/2014/main" id="{01697596-482A-2F87-8885-CC1DE4A227C7}"/>
              </a:ext>
            </a:extLst>
          </p:cNvPr>
          <p:cNvCxnSpPr>
            <a:cxnSpLocks/>
            <a:stCxn id="243" idx="6"/>
            <a:endCxn id="296" idx="2"/>
          </p:cNvCxnSpPr>
          <p:nvPr/>
        </p:nvCxnSpPr>
        <p:spPr>
          <a:xfrm>
            <a:off x="6965883" y="3894079"/>
            <a:ext cx="320933" cy="10054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2" name="Straight Arrow Connector 301">
            <a:extLst>
              <a:ext uri="{FF2B5EF4-FFF2-40B4-BE49-F238E27FC236}">
                <a16:creationId xmlns:a16="http://schemas.microsoft.com/office/drawing/2014/main" id="{BBACDFD1-2AF4-99E7-D8BF-9B6F8D286CC8}"/>
              </a:ext>
            </a:extLst>
          </p:cNvPr>
          <p:cNvCxnSpPr>
            <a:cxnSpLocks/>
            <a:stCxn id="246" idx="6"/>
            <a:endCxn id="297" idx="2"/>
          </p:cNvCxnSpPr>
          <p:nvPr/>
        </p:nvCxnSpPr>
        <p:spPr>
          <a:xfrm>
            <a:off x="7684855" y="3880900"/>
            <a:ext cx="329897" cy="10096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3" name="Straight Arrow Connector 302">
            <a:extLst>
              <a:ext uri="{FF2B5EF4-FFF2-40B4-BE49-F238E27FC236}">
                <a16:creationId xmlns:a16="http://schemas.microsoft.com/office/drawing/2014/main" id="{54389276-3883-DFCE-EB5D-FC5C72122C32}"/>
              </a:ext>
            </a:extLst>
          </p:cNvPr>
          <p:cNvCxnSpPr>
            <a:cxnSpLocks/>
            <a:stCxn id="249" idx="6"/>
            <a:endCxn id="293" idx="2"/>
          </p:cNvCxnSpPr>
          <p:nvPr/>
        </p:nvCxnSpPr>
        <p:spPr>
          <a:xfrm>
            <a:off x="8387963" y="3879524"/>
            <a:ext cx="376627" cy="10142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4" name="Straight Arrow Connector 303">
            <a:extLst>
              <a:ext uri="{FF2B5EF4-FFF2-40B4-BE49-F238E27FC236}">
                <a16:creationId xmlns:a16="http://schemas.microsoft.com/office/drawing/2014/main" id="{8227F402-A6BE-65BB-BF87-B41B661FD243}"/>
              </a:ext>
            </a:extLst>
          </p:cNvPr>
          <p:cNvCxnSpPr>
            <a:cxnSpLocks/>
            <a:stCxn id="242" idx="6"/>
            <a:endCxn id="296" idx="2"/>
          </p:cNvCxnSpPr>
          <p:nvPr/>
        </p:nvCxnSpPr>
        <p:spPr>
          <a:xfrm>
            <a:off x="6965883" y="3380371"/>
            <a:ext cx="320933" cy="15191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5" name="Straight Arrow Connector 304">
            <a:extLst>
              <a:ext uri="{FF2B5EF4-FFF2-40B4-BE49-F238E27FC236}">
                <a16:creationId xmlns:a16="http://schemas.microsoft.com/office/drawing/2014/main" id="{C2720282-6C41-6341-C43B-B4CA00549F5E}"/>
              </a:ext>
            </a:extLst>
          </p:cNvPr>
          <p:cNvCxnSpPr>
            <a:cxnSpLocks/>
            <a:stCxn id="242" idx="6"/>
            <a:endCxn id="296" idx="2"/>
          </p:cNvCxnSpPr>
          <p:nvPr/>
        </p:nvCxnSpPr>
        <p:spPr>
          <a:xfrm>
            <a:off x="6965883" y="3380371"/>
            <a:ext cx="320933" cy="15191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6" name="Straight Arrow Connector 305">
            <a:extLst>
              <a:ext uri="{FF2B5EF4-FFF2-40B4-BE49-F238E27FC236}">
                <a16:creationId xmlns:a16="http://schemas.microsoft.com/office/drawing/2014/main" id="{A52E73BC-4484-FDBF-63E0-F89B76DF458C}"/>
              </a:ext>
            </a:extLst>
          </p:cNvPr>
          <p:cNvCxnSpPr>
            <a:cxnSpLocks/>
            <a:stCxn id="246" idx="6"/>
            <a:endCxn id="297" idx="2"/>
          </p:cNvCxnSpPr>
          <p:nvPr/>
        </p:nvCxnSpPr>
        <p:spPr>
          <a:xfrm>
            <a:off x="7684855" y="3880900"/>
            <a:ext cx="329897" cy="10096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7" name="Straight Arrow Connector 306">
            <a:extLst>
              <a:ext uri="{FF2B5EF4-FFF2-40B4-BE49-F238E27FC236}">
                <a16:creationId xmlns:a16="http://schemas.microsoft.com/office/drawing/2014/main" id="{8016EA5A-091D-6A50-A521-A27C72A83CAE}"/>
              </a:ext>
            </a:extLst>
          </p:cNvPr>
          <p:cNvCxnSpPr>
            <a:cxnSpLocks/>
            <a:stCxn id="245" idx="6"/>
            <a:endCxn id="297" idx="2"/>
          </p:cNvCxnSpPr>
          <p:nvPr/>
        </p:nvCxnSpPr>
        <p:spPr>
          <a:xfrm>
            <a:off x="7684855" y="3367192"/>
            <a:ext cx="329897" cy="15233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8" name="Straight Arrow Connector 307">
            <a:extLst>
              <a:ext uri="{FF2B5EF4-FFF2-40B4-BE49-F238E27FC236}">
                <a16:creationId xmlns:a16="http://schemas.microsoft.com/office/drawing/2014/main" id="{DA29B0FD-69E5-F17F-8BC7-5A14F7D1B4A3}"/>
              </a:ext>
            </a:extLst>
          </p:cNvPr>
          <p:cNvCxnSpPr>
            <a:cxnSpLocks/>
            <a:endCxn id="293" idx="2"/>
          </p:cNvCxnSpPr>
          <p:nvPr/>
        </p:nvCxnSpPr>
        <p:spPr>
          <a:xfrm>
            <a:off x="8401459" y="3339891"/>
            <a:ext cx="363131" cy="15538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9" name="Straight Arrow Connector 308">
            <a:extLst>
              <a:ext uri="{FF2B5EF4-FFF2-40B4-BE49-F238E27FC236}">
                <a16:creationId xmlns:a16="http://schemas.microsoft.com/office/drawing/2014/main" id="{A5081C95-B5A9-E20A-4A58-981CF5880DE8}"/>
              </a:ext>
            </a:extLst>
          </p:cNvPr>
          <p:cNvCxnSpPr>
            <a:cxnSpLocks/>
            <a:endCxn id="293" idx="2"/>
          </p:cNvCxnSpPr>
          <p:nvPr/>
        </p:nvCxnSpPr>
        <p:spPr>
          <a:xfrm>
            <a:off x="8417620" y="2846814"/>
            <a:ext cx="346970" cy="20469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0" name="Straight Arrow Connector 309">
            <a:extLst>
              <a:ext uri="{FF2B5EF4-FFF2-40B4-BE49-F238E27FC236}">
                <a16:creationId xmlns:a16="http://schemas.microsoft.com/office/drawing/2014/main" id="{C79AAEF2-6DE4-CF89-2925-54DA3B74AF9F}"/>
              </a:ext>
            </a:extLst>
          </p:cNvPr>
          <p:cNvCxnSpPr>
            <a:cxnSpLocks/>
          </p:cNvCxnSpPr>
          <p:nvPr/>
        </p:nvCxnSpPr>
        <p:spPr>
          <a:xfrm>
            <a:off x="7674949" y="2322680"/>
            <a:ext cx="3419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1" name="Straight Arrow Connector 310">
            <a:extLst>
              <a:ext uri="{FF2B5EF4-FFF2-40B4-BE49-F238E27FC236}">
                <a16:creationId xmlns:a16="http://schemas.microsoft.com/office/drawing/2014/main" id="{ADEFF883-5906-1AE1-F58C-D76C52EE984C}"/>
              </a:ext>
            </a:extLst>
          </p:cNvPr>
          <p:cNvCxnSpPr>
            <a:cxnSpLocks/>
          </p:cNvCxnSpPr>
          <p:nvPr/>
        </p:nvCxnSpPr>
        <p:spPr>
          <a:xfrm>
            <a:off x="8401585" y="2324358"/>
            <a:ext cx="3419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2" name="Straight Arrow Connector 311">
            <a:extLst>
              <a:ext uri="{FF2B5EF4-FFF2-40B4-BE49-F238E27FC236}">
                <a16:creationId xmlns:a16="http://schemas.microsoft.com/office/drawing/2014/main" id="{5CC07A91-9AAB-6BE8-E677-E8CFAAEA93DD}"/>
              </a:ext>
            </a:extLst>
          </p:cNvPr>
          <p:cNvCxnSpPr>
            <a:cxnSpLocks/>
          </p:cNvCxnSpPr>
          <p:nvPr/>
        </p:nvCxnSpPr>
        <p:spPr>
          <a:xfrm>
            <a:off x="7689803" y="2321223"/>
            <a:ext cx="341900" cy="5058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3" name="Straight Arrow Connector 312">
            <a:extLst>
              <a:ext uri="{FF2B5EF4-FFF2-40B4-BE49-F238E27FC236}">
                <a16:creationId xmlns:a16="http://schemas.microsoft.com/office/drawing/2014/main" id="{2C2F6684-FDD4-F3E6-D5EC-15E942ACAC24}"/>
              </a:ext>
            </a:extLst>
          </p:cNvPr>
          <p:cNvCxnSpPr>
            <a:cxnSpLocks/>
          </p:cNvCxnSpPr>
          <p:nvPr/>
        </p:nvCxnSpPr>
        <p:spPr>
          <a:xfrm>
            <a:off x="8392104" y="2337349"/>
            <a:ext cx="341900" cy="5058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4" name="Straight Arrow Connector 313">
            <a:extLst>
              <a:ext uri="{FF2B5EF4-FFF2-40B4-BE49-F238E27FC236}">
                <a16:creationId xmlns:a16="http://schemas.microsoft.com/office/drawing/2014/main" id="{A081BCC4-6A41-0D9F-D266-EFC466C986C9}"/>
              </a:ext>
            </a:extLst>
          </p:cNvPr>
          <p:cNvCxnSpPr>
            <a:cxnSpLocks/>
            <a:stCxn id="242" idx="6"/>
            <a:endCxn id="292" idx="2"/>
          </p:cNvCxnSpPr>
          <p:nvPr/>
        </p:nvCxnSpPr>
        <p:spPr>
          <a:xfrm flipV="1">
            <a:off x="6965883" y="2304601"/>
            <a:ext cx="339652" cy="10757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5" name="Straight Arrow Connector 314">
            <a:extLst>
              <a:ext uri="{FF2B5EF4-FFF2-40B4-BE49-F238E27FC236}">
                <a16:creationId xmlns:a16="http://schemas.microsoft.com/office/drawing/2014/main" id="{F1C8385C-93EA-3846-B6C7-3DC126156F31}"/>
              </a:ext>
            </a:extLst>
          </p:cNvPr>
          <p:cNvCxnSpPr>
            <a:cxnSpLocks/>
            <a:stCxn id="243" idx="6"/>
            <a:endCxn id="292" idx="2"/>
          </p:cNvCxnSpPr>
          <p:nvPr/>
        </p:nvCxnSpPr>
        <p:spPr>
          <a:xfrm flipV="1">
            <a:off x="6965883" y="2304601"/>
            <a:ext cx="339652" cy="158947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6" name="Straight Arrow Connector 315">
            <a:extLst>
              <a:ext uri="{FF2B5EF4-FFF2-40B4-BE49-F238E27FC236}">
                <a16:creationId xmlns:a16="http://schemas.microsoft.com/office/drawing/2014/main" id="{5FD6811C-9434-D108-7FCA-D08E78522595}"/>
              </a:ext>
            </a:extLst>
          </p:cNvPr>
          <p:cNvCxnSpPr>
            <a:cxnSpLocks/>
          </p:cNvCxnSpPr>
          <p:nvPr/>
        </p:nvCxnSpPr>
        <p:spPr>
          <a:xfrm flipV="1">
            <a:off x="7683962" y="2304601"/>
            <a:ext cx="339652" cy="10757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7" name="Straight Arrow Connector 316">
            <a:extLst>
              <a:ext uri="{FF2B5EF4-FFF2-40B4-BE49-F238E27FC236}">
                <a16:creationId xmlns:a16="http://schemas.microsoft.com/office/drawing/2014/main" id="{5FD79E02-B674-87C9-6468-228618E3D0F7}"/>
              </a:ext>
            </a:extLst>
          </p:cNvPr>
          <p:cNvCxnSpPr>
            <a:cxnSpLocks/>
          </p:cNvCxnSpPr>
          <p:nvPr/>
        </p:nvCxnSpPr>
        <p:spPr>
          <a:xfrm flipV="1">
            <a:off x="7683962" y="2304601"/>
            <a:ext cx="339652" cy="158947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8" name="Straight Arrow Connector 317">
            <a:extLst>
              <a:ext uri="{FF2B5EF4-FFF2-40B4-BE49-F238E27FC236}">
                <a16:creationId xmlns:a16="http://schemas.microsoft.com/office/drawing/2014/main" id="{532952E9-5F67-D310-4CDB-F62EA1ACC2AF}"/>
              </a:ext>
            </a:extLst>
          </p:cNvPr>
          <p:cNvCxnSpPr>
            <a:cxnSpLocks/>
          </p:cNvCxnSpPr>
          <p:nvPr/>
        </p:nvCxnSpPr>
        <p:spPr>
          <a:xfrm flipV="1">
            <a:off x="8404044" y="2320608"/>
            <a:ext cx="339652" cy="10757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9" name="Straight Arrow Connector 318">
            <a:extLst>
              <a:ext uri="{FF2B5EF4-FFF2-40B4-BE49-F238E27FC236}">
                <a16:creationId xmlns:a16="http://schemas.microsoft.com/office/drawing/2014/main" id="{2B99102E-0573-C32C-C45E-5E233E7556AC}"/>
              </a:ext>
            </a:extLst>
          </p:cNvPr>
          <p:cNvCxnSpPr>
            <a:cxnSpLocks/>
          </p:cNvCxnSpPr>
          <p:nvPr/>
        </p:nvCxnSpPr>
        <p:spPr>
          <a:xfrm flipV="1">
            <a:off x="8404044" y="2320608"/>
            <a:ext cx="339652" cy="158947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0" name="Straight Arrow Connector 319">
            <a:extLst>
              <a:ext uri="{FF2B5EF4-FFF2-40B4-BE49-F238E27FC236}">
                <a16:creationId xmlns:a16="http://schemas.microsoft.com/office/drawing/2014/main" id="{6D6A72FC-28C9-A242-8FE0-D1381BCD3BCA}"/>
              </a:ext>
            </a:extLst>
          </p:cNvPr>
          <p:cNvCxnSpPr>
            <a:cxnSpLocks/>
            <a:stCxn id="296" idx="6"/>
            <a:endCxn id="295" idx="2"/>
          </p:cNvCxnSpPr>
          <p:nvPr/>
        </p:nvCxnSpPr>
        <p:spPr>
          <a:xfrm flipV="1">
            <a:off x="7663888" y="2301576"/>
            <a:ext cx="347003" cy="25979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1" name="Straight Arrow Connector 320">
            <a:extLst>
              <a:ext uri="{FF2B5EF4-FFF2-40B4-BE49-F238E27FC236}">
                <a16:creationId xmlns:a16="http://schemas.microsoft.com/office/drawing/2014/main" id="{FC575CF9-F95D-5D39-E31D-F958A4731552}"/>
              </a:ext>
            </a:extLst>
          </p:cNvPr>
          <p:cNvCxnSpPr>
            <a:cxnSpLocks/>
            <a:stCxn id="297" idx="6"/>
          </p:cNvCxnSpPr>
          <p:nvPr/>
        </p:nvCxnSpPr>
        <p:spPr>
          <a:xfrm flipV="1">
            <a:off x="8391824" y="2331965"/>
            <a:ext cx="344334" cy="25585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2" name="Straight Arrow Connector 321">
            <a:extLst>
              <a:ext uri="{FF2B5EF4-FFF2-40B4-BE49-F238E27FC236}">
                <a16:creationId xmlns:a16="http://schemas.microsoft.com/office/drawing/2014/main" id="{9EDC07B0-7E91-6946-D908-09601E8011FC}"/>
              </a:ext>
            </a:extLst>
          </p:cNvPr>
          <p:cNvCxnSpPr>
            <a:cxnSpLocks/>
            <a:stCxn id="293" idx="6"/>
            <a:endCxn id="255" idx="2"/>
          </p:cNvCxnSpPr>
          <p:nvPr/>
        </p:nvCxnSpPr>
        <p:spPr>
          <a:xfrm flipV="1">
            <a:off x="9141662" y="3889392"/>
            <a:ext cx="338591" cy="10043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3" name="Straight Arrow Connector 322">
            <a:extLst>
              <a:ext uri="{FF2B5EF4-FFF2-40B4-BE49-F238E27FC236}">
                <a16:creationId xmlns:a16="http://schemas.microsoft.com/office/drawing/2014/main" id="{DFCF346E-28AD-F7B5-2A54-7D3882FA08FC}"/>
              </a:ext>
            </a:extLst>
          </p:cNvPr>
          <p:cNvCxnSpPr>
            <a:cxnSpLocks/>
            <a:stCxn id="293" idx="6"/>
            <a:endCxn id="254" idx="2"/>
          </p:cNvCxnSpPr>
          <p:nvPr/>
        </p:nvCxnSpPr>
        <p:spPr>
          <a:xfrm flipV="1">
            <a:off x="9141662" y="3375669"/>
            <a:ext cx="322222" cy="15180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4" name="Straight Arrow Connector 323">
            <a:extLst>
              <a:ext uri="{FF2B5EF4-FFF2-40B4-BE49-F238E27FC236}">
                <a16:creationId xmlns:a16="http://schemas.microsoft.com/office/drawing/2014/main" id="{FEDD8A3F-E51E-3240-8395-5C0BC31A7842}"/>
              </a:ext>
            </a:extLst>
          </p:cNvPr>
          <p:cNvCxnSpPr>
            <a:cxnSpLocks/>
            <a:stCxn id="293" idx="6"/>
            <a:endCxn id="253" idx="2"/>
          </p:cNvCxnSpPr>
          <p:nvPr/>
        </p:nvCxnSpPr>
        <p:spPr>
          <a:xfrm flipV="1">
            <a:off x="9141662" y="2848190"/>
            <a:ext cx="323379" cy="20455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5" name="Straight Arrow Connector 324">
            <a:extLst>
              <a:ext uri="{FF2B5EF4-FFF2-40B4-BE49-F238E27FC236}">
                <a16:creationId xmlns:a16="http://schemas.microsoft.com/office/drawing/2014/main" id="{F160BD69-6BA5-1013-4B42-2C24FCE6093B}"/>
              </a:ext>
            </a:extLst>
          </p:cNvPr>
          <p:cNvCxnSpPr>
            <a:cxnSpLocks/>
            <a:endCxn id="253" idx="2"/>
          </p:cNvCxnSpPr>
          <p:nvPr/>
        </p:nvCxnSpPr>
        <p:spPr>
          <a:xfrm>
            <a:off x="9108367" y="2289723"/>
            <a:ext cx="356674" cy="5584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6" name="Straight Arrow Connector 325">
            <a:extLst>
              <a:ext uri="{FF2B5EF4-FFF2-40B4-BE49-F238E27FC236}">
                <a16:creationId xmlns:a16="http://schemas.microsoft.com/office/drawing/2014/main" id="{ECE964B3-892F-CD66-1E41-64FF9CF825B1}"/>
              </a:ext>
            </a:extLst>
          </p:cNvPr>
          <p:cNvCxnSpPr>
            <a:cxnSpLocks/>
            <a:stCxn id="294" idx="6"/>
            <a:endCxn id="254" idx="2"/>
          </p:cNvCxnSpPr>
          <p:nvPr/>
        </p:nvCxnSpPr>
        <p:spPr>
          <a:xfrm>
            <a:off x="9108872" y="2295318"/>
            <a:ext cx="355012" cy="10803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7" name="Straight Arrow Connector 326">
            <a:extLst>
              <a:ext uri="{FF2B5EF4-FFF2-40B4-BE49-F238E27FC236}">
                <a16:creationId xmlns:a16="http://schemas.microsoft.com/office/drawing/2014/main" id="{8D406DA6-A3E9-27D2-EF63-6A5D44DBF5CB}"/>
              </a:ext>
            </a:extLst>
          </p:cNvPr>
          <p:cNvCxnSpPr>
            <a:cxnSpLocks/>
            <a:endCxn id="255" idx="2"/>
          </p:cNvCxnSpPr>
          <p:nvPr/>
        </p:nvCxnSpPr>
        <p:spPr>
          <a:xfrm>
            <a:off x="9094157" y="2295317"/>
            <a:ext cx="386096" cy="15940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328" name="Ink 327">
                <a:extLst>
                  <a:ext uri="{FF2B5EF4-FFF2-40B4-BE49-F238E27FC236}">
                    <a16:creationId xmlns:a16="http://schemas.microsoft.com/office/drawing/2014/main" id="{8555C2E0-6C88-2E11-5F06-29A93A2FC05C}"/>
                  </a:ext>
                </a:extLst>
              </p14:cNvPr>
              <p14:cNvContentPartPr/>
              <p14:nvPr/>
            </p14:nvContentPartPr>
            <p14:xfrm>
              <a:off x="7502330" y="4152842"/>
              <a:ext cx="360" cy="360"/>
            </p14:xfrm>
          </p:contentPart>
        </mc:Choice>
        <mc:Fallback xmlns="">
          <p:pic>
            <p:nvPicPr>
              <p:cNvPr id="328" name="Ink 327">
                <a:extLst>
                  <a:ext uri="{FF2B5EF4-FFF2-40B4-BE49-F238E27FC236}">
                    <a16:creationId xmlns:a16="http://schemas.microsoft.com/office/drawing/2014/main" id="{8555C2E0-6C88-2E11-5F06-29A93A2FC05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498010" y="4148522"/>
                <a:ext cx="900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29" name="Ink 328">
                <a:extLst>
                  <a:ext uri="{FF2B5EF4-FFF2-40B4-BE49-F238E27FC236}">
                    <a16:creationId xmlns:a16="http://schemas.microsoft.com/office/drawing/2014/main" id="{77B7F461-5966-6B03-A4BF-3AA01FDA765A}"/>
                  </a:ext>
                </a:extLst>
              </p14:cNvPr>
              <p14:cNvContentPartPr/>
              <p14:nvPr/>
            </p14:nvContentPartPr>
            <p14:xfrm>
              <a:off x="7501970" y="4159322"/>
              <a:ext cx="360" cy="360"/>
            </p14:xfrm>
          </p:contentPart>
        </mc:Choice>
        <mc:Fallback xmlns="">
          <p:pic>
            <p:nvPicPr>
              <p:cNvPr id="329" name="Ink 328">
                <a:extLst>
                  <a:ext uri="{FF2B5EF4-FFF2-40B4-BE49-F238E27FC236}">
                    <a16:creationId xmlns:a16="http://schemas.microsoft.com/office/drawing/2014/main" id="{77B7F461-5966-6B03-A4BF-3AA01FDA765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492970" y="415032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330" name="Ink 329">
                <a:extLst>
                  <a:ext uri="{FF2B5EF4-FFF2-40B4-BE49-F238E27FC236}">
                    <a16:creationId xmlns:a16="http://schemas.microsoft.com/office/drawing/2014/main" id="{36856B9A-1476-FA70-F48D-B7DB31AC075D}"/>
                  </a:ext>
                </a:extLst>
              </p14:cNvPr>
              <p14:cNvContentPartPr/>
              <p14:nvPr/>
            </p14:nvContentPartPr>
            <p14:xfrm>
              <a:off x="7509890" y="4229882"/>
              <a:ext cx="360" cy="360"/>
            </p14:xfrm>
          </p:contentPart>
        </mc:Choice>
        <mc:Fallback xmlns="">
          <p:pic>
            <p:nvPicPr>
              <p:cNvPr id="330" name="Ink 329">
                <a:extLst>
                  <a:ext uri="{FF2B5EF4-FFF2-40B4-BE49-F238E27FC236}">
                    <a16:creationId xmlns:a16="http://schemas.microsoft.com/office/drawing/2014/main" id="{36856B9A-1476-FA70-F48D-B7DB31AC075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500890" y="422088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331" name="Ink 330">
                <a:extLst>
                  <a:ext uri="{FF2B5EF4-FFF2-40B4-BE49-F238E27FC236}">
                    <a16:creationId xmlns:a16="http://schemas.microsoft.com/office/drawing/2014/main" id="{092313A3-E83A-353A-6FB1-54151853AB39}"/>
                  </a:ext>
                </a:extLst>
              </p14:cNvPr>
              <p14:cNvContentPartPr/>
              <p14:nvPr/>
            </p14:nvContentPartPr>
            <p14:xfrm>
              <a:off x="7513850" y="4314482"/>
              <a:ext cx="360" cy="360"/>
            </p14:xfrm>
          </p:contentPart>
        </mc:Choice>
        <mc:Fallback xmlns="">
          <p:pic>
            <p:nvPicPr>
              <p:cNvPr id="331" name="Ink 330">
                <a:extLst>
                  <a:ext uri="{FF2B5EF4-FFF2-40B4-BE49-F238E27FC236}">
                    <a16:creationId xmlns:a16="http://schemas.microsoft.com/office/drawing/2014/main" id="{092313A3-E83A-353A-6FB1-54151853AB3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504850" y="430548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332" name="Ink 331">
                <a:extLst>
                  <a:ext uri="{FF2B5EF4-FFF2-40B4-BE49-F238E27FC236}">
                    <a16:creationId xmlns:a16="http://schemas.microsoft.com/office/drawing/2014/main" id="{1ED1605A-BAFC-6177-348F-E3F40A999DE9}"/>
                  </a:ext>
                </a:extLst>
              </p14:cNvPr>
              <p14:cNvContentPartPr/>
              <p14:nvPr/>
            </p14:nvContentPartPr>
            <p14:xfrm>
              <a:off x="8201993" y="4331523"/>
              <a:ext cx="360" cy="360"/>
            </p14:xfrm>
          </p:contentPart>
        </mc:Choice>
        <mc:Fallback xmlns="">
          <p:pic>
            <p:nvPicPr>
              <p:cNvPr id="332" name="Ink 331">
                <a:extLst>
                  <a:ext uri="{FF2B5EF4-FFF2-40B4-BE49-F238E27FC236}">
                    <a16:creationId xmlns:a16="http://schemas.microsoft.com/office/drawing/2014/main" id="{1ED1605A-BAFC-6177-348F-E3F40A999DE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192993" y="4322523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333" name="Ink 332">
                <a:extLst>
                  <a:ext uri="{FF2B5EF4-FFF2-40B4-BE49-F238E27FC236}">
                    <a16:creationId xmlns:a16="http://schemas.microsoft.com/office/drawing/2014/main" id="{DDE286E8-4612-FD13-8FF3-08747BCDB906}"/>
                  </a:ext>
                </a:extLst>
              </p14:cNvPr>
              <p14:cNvContentPartPr/>
              <p14:nvPr/>
            </p14:nvContentPartPr>
            <p14:xfrm>
              <a:off x="8202353" y="4263483"/>
              <a:ext cx="360" cy="360"/>
            </p14:xfrm>
          </p:contentPart>
        </mc:Choice>
        <mc:Fallback xmlns="">
          <p:pic>
            <p:nvPicPr>
              <p:cNvPr id="333" name="Ink 332">
                <a:extLst>
                  <a:ext uri="{FF2B5EF4-FFF2-40B4-BE49-F238E27FC236}">
                    <a16:creationId xmlns:a16="http://schemas.microsoft.com/office/drawing/2014/main" id="{DDE286E8-4612-FD13-8FF3-08747BCDB90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193353" y="4254483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334" name="Ink 333">
                <a:extLst>
                  <a:ext uri="{FF2B5EF4-FFF2-40B4-BE49-F238E27FC236}">
                    <a16:creationId xmlns:a16="http://schemas.microsoft.com/office/drawing/2014/main" id="{61F32CAE-EE57-B8C3-F125-17D2A753C1A4}"/>
                  </a:ext>
                </a:extLst>
              </p14:cNvPr>
              <p14:cNvContentPartPr/>
              <p14:nvPr/>
            </p14:nvContentPartPr>
            <p14:xfrm>
              <a:off x="8202353" y="4186443"/>
              <a:ext cx="360" cy="360"/>
            </p14:xfrm>
          </p:contentPart>
        </mc:Choice>
        <mc:Fallback xmlns="">
          <p:pic>
            <p:nvPicPr>
              <p:cNvPr id="334" name="Ink 333">
                <a:extLst>
                  <a:ext uri="{FF2B5EF4-FFF2-40B4-BE49-F238E27FC236}">
                    <a16:creationId xmlns:a16="http://schemas.microsoft.com/office/drawing/2014/main" id="{61F32CAE-EE57-B8C3-F125-17D2A753C1A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193353" y="4177443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335" name="Ink 334">
                <a:extLst>
                  <a:ext uri="{FF2B5EF4-FFF2-40B4-BE49-F238E27FC236}">
                    <a16:creationId xmlns:a16="http://schemas.microsoft.com/office/drawing/2014/main" id="{45E27F48-699C-935F-DAEB-1FE45CBAB846}"/>
                  </a:ext>
                </a:extLst>
              </p14:cNvPr>
              <p14:cNvContentPartPr/>
              <p14:nvPr/>
            </p14:nvContentPartPr>
            <p14:xfrm>
              <a:off x="8953850" y="4286762"/>
              <a:ext cx="360" cy="360"/>
            </p14:xfrm>
          </p:contentPart>
        </mc:Choice>
        <mc:Fallback xmlns="">
          <p:pic>
            <p:nvPicPr>
              <p:cNvPr id="335" name="Ink 334">
                <a:extLst>
                  <a:ext uri="{FF2B5EF4-FFF2-40B4-BE49-F238E27FC236}">
                    <a16:creationId xmlns:a16="http://schemas.microsoft.com/office/drawing/2014/main" id="{45E27F48-699C-935F-DAEB-1FE45CBAB84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944850" y="427776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336" name="Ink 335">
                <a:extLst>
                  <a:ext uri="{FF2B5EF4-FFF2-40B4-BE49-F238E27FC236}">
                    <a16:creationId xmlns:a16="http://schemas.microsoft.com/office/drawing/2014/main" id="{46D8270D-CC48-C9B0-1EF1-59A492BD35AF}"/>
                  </a:ext>
                </a:extLst>
              </p14:cNvPr>
              <p14:cNvContentPartPr/>
              <p14:nvPr/>
            </p14:nvContentPartPr>
            <p14:xfrm>
              <a:off x="8950970" y="4215122"/>
              <a:ext cx="360" cy="360"/>
            </p14:xfrm>
          </p:contentPart>
        </mc:Choice>
        <mc:Fallback xmlns="">
          <p:pic>
            <p:nvPicPr>
              <p:cNvPr id="336" name="Ink 335">
                <a:extLst>
                  <a:ext uri="{FF2B5EF4-FFF2-40B4-BE49-F238E27FC236}">
                    <a16:creationId xmlns:a16="http://schemas.microsoft.com/office/drawing/2014/main" id="{46D8270D-CC48-C9B0-1EF1-59A492BD35A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941970" y="420612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337" name="Ink 336">
                <a:extLst>
                  <a:ext uri="{FF2B5EF4-FFF2-40B4-BE49-F238E27FC236}">
                    <a16:creationId xmlns:a16="http://schemas.microsoft.com/office/drawing/2014/main" id="{B99B9449-1183-ACF1-143C-7B096A026E7B}"/>
                  </a:ext>
                </a:extLst>
              </p14:cNvPr>
              <p14:cNvContentPartPr/>
              <p14:nvPr/>
            </p14:nvContentPartPr>
            <p14:xfrm>
              <a:off x="8951690" y="4148522"/>
              <a:ext cx="360" cy="360"/>
            </p14:xfrm>
          </p:contentPart>
        </mc:Choice>
        <mc:Fallback xmlns="">
          <p:pic>
            <p:nvPicPr>
              <p:cNvPr id="337" name="Ink 336">
                <a:extLst>
                  <a:ext uri="{FF2B5EF4-FFF2-40B4-BE49-F238E27FC236}">
                    <a16:creationId xmlns:a16="http://schemas.microsoft.com/office/drawing/2014/main" id="{B99B9449-1183-ACF1-143C-7B096A026E7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942690" y="4139522"/>
                <a:ext cx="18000" cy="18000"/>
              </a:xfrm>
              <a:prstGeom prst="rect">
                <a:avLst/>
              </a:prstGeom>
            </p:spPr>
          </p:pic>
        </mc:Fallback>
      </mc:AlternateContent>
      <p:cxnSp>
        <p:nvCxnSpPr>
          <p:cNvPr id="338" name="Straight Arrow Connector 337">
            <a:extLst>
              <a:ext uri="{FF2B5EF4-FFF2-40B4-BE49-F238E27FC236}">
                <a16:creationId xmlns:a16="http://schemas.microsoft.com/office/drawing/2014/main" id="{87671600-1506-B5AF-0ABD-7886397DF945}"/>
              </a:ext>
            </a:extLst>
          </p:cNvPr>
          <p:cNvCxnSpPr>
            <a:cxnSpLocks/>
            <a:stCxn id="244" idx="6"/>
            <a:endCxn id="297" idx="2"/>
          </p:cNvCxnSpPr>
          <p:nvPr/>
        </p:nvCxnSpPr>
        <p:spPr>
          <a:xfrm>
            <a:off x="7684855" y="2848190"/>
            <a:ext cx="329897" cy="20423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9" name="Straight Arrow Connector 338">
            <a:extLst>
              <a:ext uri="{FF2B5EF4-FFF2-40B4-BE49-F238E27FC236}">
                <a16:creationId xmlns:a16="http://schemas.microsoft.com/office/drawing/2014/main" id="{AE81F0BC-4C70-FC73-F0B1-AA7E0BE09AC2}"/>
              </a:ext>
            </a:extLst>
          </p:cNvPr>
          <p:cNvCxnSpPr>
            <a:cxnSpLocks/>
            <a:stCxn id="292" idx="6"/>
            <a:endCxn id="297" idx="2"/>
          </p:cNvCxnSpPr>
          <p:nvPr/>
        </p:nvCxnSpPr>
        <p:spPr>
          <a:xfrm>
            <a:off x="7682607" y="2304601"/>
            <a:ext cx="332145" cy="25859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0" name="Straight Arrow Connector 339">
            <a:extLst>
              <a:ext uri="{FF2B5EF4-FFF2-40B4-BE49-F238E27FC236}">
                <a16:creationId xmlns:a16="http://schemas.microsoft.com/office/drawing/2014/main" id="{F0A0ADBF-60E0-3D3F-9748-AB5C64FCFEC4}"/>
              </a:ext>
            </a:extLst>
          </p:cNvPr>
          <p:cNvCxnSpPr>
            <a:cxnSpLocks/>
            <a:endCxn id="296" idx="2"/>
          </p:cNvCxnSpPr>
          <p:nvPr/>
        </p:nvCxnSpPr>
        <p:spPr>
          <a:xfrm>
            <a:off x="6942413" y="2872911"/>
            <a:ext cx="344403" cy="20266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1" name="Straight Arrow Connector 340">
            <a:extLst>
              <a:ext uri="{FF2B5EF4-FFF2-40B4-BE49-F238E27FC236}">
                <a16:creationId xmlns:a16="http://schemas.microsoft.com/office/drawing/2014/main" id="{A41AB6BC-0767-8B12-C9A0-BC687080FEB4}"/>
              </a:ext>
            </a:extLst>
          </p:cNvPr>
          <p:cNvCxnSpPr>
            <a:cxnSpLocks/>
            <a:endCxn id="293" idx="2"/>
          </p:cNvCxnSpPr>
          <p:nvPr/>
        </p:nvCxnSpPr>
        <p:spPr>
          <a:xfrm>
            <a:off x="8387435" y="2313620"/>
            <a:ext cx="377155" cy="25801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2" name="Straight Arrow Connector 341">
            <a:extLst>
              <a:ext uri="{FF2B5EF4-FFF2-40B4-BE49-F238E27FC236}">
                <a16:creationId xmlns:a16="http://schemas.microsoft.com/office/drawing/2014/main" id="{3ED4281B-D43D-25ED-05E0-6D9AB47E9983}"/>
              </a:ext>
            </a:extLst>
          </p:cNvPr>
          <p:cNvCxnSpPr>
            <a:cxnSpLocks/>
            <a:endCxn id="248" idx="2"/>
          </p:cNvCxnSpPr>
          <p:nvPr/>
        </p:nvCxnSpPr>
        <p:spPr>
          <a:xfrm>
            <a:off x="7686579" y="2326053"/>
            <a:ext cx="340176" cy="10411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3" name="Straight Arrow Connector 342">
            <a:extLst>
              <a:ext uri="{FF2B5EF4-FFF2-40B4-BE49-F238E27FC236}">
                <a16:creationId xmlns:a16="http://schemas.microsoft.com/office/drawing/2014/main" id="{5BE48970-581A-5BAB-DFA3-5EA3402CC03F}"/>
              </a:ext>
            </a:extLst>
          </p:cNvPr>
          <p:cNvCxnSpPr>
            <a:cxnSpLocks/>
          </p:cNvCxnSpPr>
          <p:nvPr/>
        </p:nvCxnSpPr>
        <p:spPr>
          <a:xfrm>
            <a:off x="8382900" y="2307577"/>
            <a:ext cx="340176" cy="10411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4" name="Straight Arrow Connector 343">
            <a:extLst>
              <a:ext uri="{FF2B5EF4-FFF2-40B4-BE49-F238E27FC236}">
                <a16:creationId xmlns:a16="http://schemas.microsoft.com/office/drawing/2014/main" id="{22F72846-6133-4BB4-E0AC-BAF11B7540B1}"/>
              </a:ext>
            </a:extLst>
          </p:cNvPr>
          <p:cNvCxnSpPr>
            <a:cxnSpLocks/>
            <a:endCxn id="249" idx="2"/>
          </p:cNvCxnSpPr>
          <p:nvPr/>
        </p:nvCxnSpPr>
        <p:spPr>
          <a:xfrm>
            <a:off x="7684384" y="2318724"/>
            <a:ext cx="326507" cy="15608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5" name="Straight Arrow Connector 344">
            <a:extLst>
              <a:ext uri="{FF2B5EF4-FFF2-40B4-BE49-F238E27FC236}">
                <a16:creationId xmlns:a16="http://schemas.microsoft.com/office/drawing/2014/main" id="{0E28F453-DDED-523E-0F1E-D641FEFD0767}"/>
              </a:ext>
            </a:extLst>
          </p:cNvPr>
          <p:cNvCxnSpPr>
            <a:cxnSpLocks/>
            <a:endCxn id="252" idx="2"/>
          </p:cNvCxnSpPr>
          <p:nvPr/>
        </p:nvCxnSpPr>
        <p:spPr>
          <a:xfrm>
            <a:off x="8397050" y="2324358"/>
            <a:ext cx="350614" cy="15650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6" name="Straight Arrow Connector 345">
            <a:extLst>
              <a:ext uri="{FF2B5EF4-FFF2-40B4-BE49-F238E27FC236}">
                <a16:creationId xmlns:a16="http://schemas.microsoft.com/office/drawing/2014/main" id="{9A1271B3-F8E6-A199-B9EF-F41CE8F6A52A}"/>
              </a:ext>
            </a:extLst>
          </p:cNvPr>
          <p:cNvCxnSpPr>
            <a:cxnSpLocks/>
            <a:stCxn id="296" idx="6"/>
            <a:endCxn id="247" idx="2"/>
          </p:cNvCxnSpPr>
          <p:nvPr/>
        </p:nvCxnSpPr>
        <p:spPr>
          <a:xfrm flipV="1">
            <a:off x="7663888" y="2848190"/>
            <a:ext cx="362867" cy="20513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7" name="Straight Arrow Connector 346">
            <a:extLst>
              <a:ext uri="{FF2B5EF4-FFF2-40B4-BE49-F238E27FC236}">
                <a16:creationId xmlns:a16="http://schemas.microsoft.com/office/drawing/2014/main" id="{446F8408-366A-F176-7E0B-CA253F9D13F7}"/>
              </a:ext>
            </a:extLst>
          </p:cNvPr>
          <p:cNvCxnSpPr>
            <a:cxnSpLocks/>
            <a:stCxn id="296" idx="6"/>
            <a:endCxn id="248" idx="2"/>
          </p:cNvCxnSpPr>
          <p:nvPr/>
        </p:nvCxnSpPr>
        <p:spPr>
          <a:xfrm flipV="1">
            <a:off x="7663888" y="3367192"/>
            <a:ext cx="362867" cy="15323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8" name="Straight Arrow Connector 347">
            <a:extLst>
              <a:ext uri="{FF2B5EF4-FFF2-40B4-BE49-F238E27FC236}">
                <a16:creationId xmlns:a16="http://schemas.microsoft.com/office/drawing/2014/main" id="{0AD637B2-D5C0-4196-5425-3422DC080D73}"/>
              </a:ext>
            </a:extLst>
          </p:cNvPr>
          <p:cNvCxnSpPr>
            <a:cxnSpLocks/>
            <a:stCxn id="296" idx="6"/>
            <a:endCxn id="249" idx="2"/>
          </p:cNvCxnSpPr>
          <p:nvPr/>
        </p:nvCxnSpPr>
        <p:spPr>
          <a:xfrm flipV="1">
            <a:off x="7663888" y="3879524"/>
            <a:ext cx="347003" cy="10200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9" name="Straight Arrow Connector 348">
            <a:extLst>
              <a:ext uri="{FF2B5EF4-FFF2-40B4-BE49-F238E27FC236}">
                <a16:creationId xmlns:a16="http://schemas.microsoft.com/office/drawing/2014/main" id="{D3A6A312-D487-E1BF-5DC8-ACC65A950EA6}"/>
              </a:ext>
            </a:extLst>
          </p:cNvPr>
          <p:cNvCxnSpPr>
            <a:cxnSpLocks/>
            <a:stCxn id="297" idx="6"/>
            <a:endCxn id="250" idx="2"/>
          </p:cNvCxnSpPr>
          <p:nvPr/>
        </p:nvCxnSpPr>
        <p:spPr>
          <a:xfrm flipV="1">
            <a:off x="8391824" y="2848190"/>
            <a:ext cx="355840" cy="20423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0" name="Straight Arrow Connector 349">
            <a:extLst>
              <a:ext uri="{FF2B5EF4-FFF2-40B4-BE49-F238E27FC236}">
                <a16:creationId xmlns:a16="http://schemas.microsoft.com/office/drawing/2014/main" id="{FAE0B8AC-2B9A-D6E6-0B33-A9CDA46DEB47}"/>
              </a:ext>
            </a:extLst>
          </p:cNvPr>
          <p:cNvCxnSpPr>
            <a:cxnSpLocks/>
            <a:stCxn id="297" idx="6"/>
            <a:endCxn id="251" idx="2"/>
          </p:cNvCxnSpPr>
          <p:nvPr/>
        </p:nvCxnSpPr>
        <p:spPr>
          <a:xfrm flipV="1">
            <a:off x="8391824" y="3375669"/>
            <a:ext cx="346318" cy="15148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1" name="Straight Arrow Connector 350">
            <a:extLst>
              <a:ext uri="{FF2B5EF4-FFF2-40B4-BE49-F238E27FC236}">
                <a16:creationId xmlns:a16="http://schemas.microsoft.com/office/drawing/2014/main" id="{B4AD47C1-E07C-A191-D047-34D1D3FA93EF}"/>
              </a:ext>
            </a:extLst>
          </p:cNvPr>
          <p:cNvCxnSpPr>
            <a:cxnSpLocks/>
            <a:stCxn id="297" idx="6"/>
            <a:endCxn id="252" idx="2"/>
          </p:cNvCxnSpPr>
          <p:nvPr/>
        </p:nvCxnSpPr>
        <p:spPr>
          <a:xfrm flipV="1">
            <a:off x="8391824" y="3889392"/>
            <a:ext cx="355840" cy="10011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2" name="Right Arrow 351">
            <a:extLst>
              <a:ext uri="{FF2B5EF4-FFF2-40B4-BE49-F238E27FC236}">
                <a16:creationId xmlns:a16="http://schemas.microsoft.com/office/drawing/2014/main" id="{B3A00CCB-4068-AFDE-97CE-15E52192943E}"/>
              </a:ext>
            </a:extLst>
          </p:cNvPr>
          <p:cNvSpPr/>
          <p:nvPr/>
        </p:nvSpPr>
        <p:spPr>
          <a:xfrm>
            <a:off x="4919024" y="2868258"/>
            <a:ext cx="1241659" cy="45719"/>
          </a:xfrm>
          <a:prstGeom prst="rightArrow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5" name="Right Arrow 574">
            <a:extLst>
              <a:ext uri="{FF2B5EF4-FFF2-40B4-BE49-F238E27FC236}">
                <a16:creationId xmlns:a16="http://schemas.microsoft.com/office/drawing/2014/main" id="{06134918-C40F-541C-25C2-FDB9FB05A652}"/>
              </a:ext>
            </a:extLst>
          </p:cNvPr>
          <p:cNvSpPr/>
          <p:nvPr/>
        </p:nvSpPr>
        <p:spPr>
          <a:xfrm>
            <a:off x="4923691" y="3375503"/>
            <a:ext cx="1241659" cy="45719"/>
          </a:xfrm>
          <a:prstGeom prst="rightArrow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6" name="Right Arrow 575">
            <a:extLst>
              <a:ext uri="{FF2B5EF4-FFF2-40B4-BE49-F238E27FC236}">
                <a16:creationId xmlns:a16="http://schemas.microsoft.com/office/drawing/2014/main" id="{EAC038EB-E90A-152C-EEF7-1CA6879423D1}"/>
              </a:ext>
            </a:extLst>
          </p:cNvPr>
          <p:cNvSpPr/>
          <p:nvPr/>
        </p:nvSpPr>
        <p:spPr>
          <a:xfrm>
            <a:off x="4919024" y="3913965"/>
            <a:ext cx="1241659" cy="45719"/>
          </a:xfrm>
          <a:prstGeom prst="rightArrow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7" name="TextBox 576">
            <a:extLst>
              <a:ext uri="{FF2B5EF4-FFF2-40B4-BE49-F238E27FC236}">
                <a16:creationId xmlns:a16="http://schemas.microsoft.com/office/drawing/2014/main" id="{6BEF1B37-F8EB-97C5-11E8-3B142A018209}"/>
              </a:ext>
            </a:extLst>
          </p:cNvPr>
          <p:cNvSpPr txBox="1"/>
          <p:nvPr/>
        </p:nvSpPr>
        <p:spPr>
          <a:xfrm>
            <a:off x="607363" y="1814590"/>
            <a:ext cx="98596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>
                <a:solidFill>
                  <a:schemeClr val="accent5">
                    <a:lumMod val="60000"/>
                    <a:lumOff val="40000"/>
                  </a:schemeClr>
                </a:solidFill>
                <a:latin typeface="Georgia" panose="02040502050405020303" pitchFamily="18" charset="0"/>
              </a:rPr>
              <a:t>Trap Positions</a:t>
            </a:r>
          </a:p>
        </p:txBody>
      </p:sp>
      <p:sp>
        <p:nvSpPr>
          <p:cNvPr id="578" name="TextBox 577">
            <a:extLst>
              <a:ext uri="{FF2B5EF4-FFF2-40B4-BE49-F238E27FC236}">
                <a16:creationId xmlns:a16="http://schemas.microsoft.com/office/drawing/2014/main" id="{CA075CBA-8C70-ADDC-FE2F-B08DEB388B15}"/>
              </a:ext>
            </a:extLst>
          </p:cNvPr>
          <p:cNvSpPr txBox="1"/>
          <p:nvPr/>
        </p:nvSpPr>
        <p:spPr>
          <a:xfrm>
            <a:off x="541471" y="4681311"/>
            <a:ext cx="64107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>
                <a:solidFill>
                  <a:schemeClr val="accent5">
                    <a:lumMod val="60000"/>
                    <a:lumOff val="40000"/>
                  </a:schemeClr>
                </a:solidFill>
                <a:latin typeface="Georgia" panose="02040502050405020303" pitchFamily="18" charset="0"/>
              </a:rPr>
              <a:t>Theta</a:t>
            </a:r>
          </a:p>
        </p:txBody>
      </p:sp>
      <p:sp>
        <p:nvSpPr>
          <p:cNvPr id="579" name="TextBox 578">
            <a:extLst>
              <a:ext uri="{FF2B5EF4-FFF2-40B4-BE49-F238E27FC236}">
                <a16:creationId xmlns:a16="http://schemas.microsoft.com/office/drawing/2014/main" id="{AC94D28E-90D4-1F19-8A72-DD375E66562B}"/>
              </a:ext>
            </a:extLst>
          </p:cNvPr>
          <p:cNvSpPr txBox="1"/>
          <p:nvPr/>
        </p:nvSpPr>
        <p:spPr>
          <a:xfrm>
            <a:off x="5116943" y="2124155"/>
            <a:ext cx="84540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>
                <a:solidFill>
                  <a:srgbClr val="FFCE00"/>
                </a:solidFill>
                <a:latin typeface="Georgia" panose="02040502050405020303" pitchFamily="18" charset="0"/>
              </a:rPr>
              <a:t>Measured Positions</a:t>
            </a:r>
          </a:p>
        </p:txBody>
      </p:sp>
      <p:sp>
        <p:nvSpPr>
          <p:cNvPr id="580" name="TextBox 579">
            <a:extLst>
              <a:ext uri="{FF2B5EF4-FFF2-40B4-BE49-F238E27FC236}">
                <a16:creationId xmlns:a16="http://schemas.microsoft.com/office/drawing/2014/main" id="{B07F5AC1-5DD4-9051-9C62-9FA92D1D7A96}"/>
              </a:ext>
            </a:extLst>
          </p:cNvPr>
          <p:cNvSpPr txBox="1"/>
          <p:nvPr/>
        </p:nvSpPr>
        <p:spPr>
          <a:xfrm>
            <a:off x="5258412" y="4454485"/>
            <a:ext cx="5832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>
                <a:solidFill>
                  <a:srgbClr val="FFCE00"/>
                </a:solidFill>
                <a:latin typeface="Georgia" panose="02040502050405020303" pitchFamily="18" charset="0"/>
              </a:rPr>
              <a:t>Theta</a:t>
            </a:r>
          </a:p>
        </p:txBody>
      </p:sp>
      <p:sp>
        <p:nvSpPr>
          <p:cNvPr id="581" name="TextBox 580">
            <a:extLst>
              <a:ext uri="{FF2B5EF4-FFF2-40B4-BE49-F238E27FC236}">
                <a16:creationId xmlns:a16="http://schemas.microsoft.com/office/drawing/2014/main" id="{51164977-F03E-CB9F-121B-944C46C98B05}"/>
              </a:ext>
            </a:extLst>
          </p:cNvPr>
          <p:cNvSpPr txBox="1"/>
          <p:nvPr/>
        </p:nvSpPr>
        <p:spPr>
          <a:xfrm>
            <a:off x="10411568" y="1793663"/>
            <a:ext cx="98596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>
                <a:solidFill>
                  <a:schemeClr val="accent5">
                    <a:lumMod val="40000"/>
                    <a:lumOff val="60000"/>
                  </a:schemeClr>
                </a:solidFill>
                <a:latin typeface="Georgia" panose="02040502050405020303" pitchFamily="18" charset="0"/>
              </a:rPr>
              <a:t>Optimized Trap Positions</a:t>
            </a:r>
          </a:p>
        </p:txBody>
      </p:sp>
      <p:sp>
        <p:nvSpPr>
          <p:cNvPr id="582" name="TextBox 581">
            <a:extLst>
              <a:ext uri="{FF2B5EF4-FFF2-40B4-BE49-F238E27FC236}">
                <a16:creationId xmlns:a16="http://schemas.microsoft.com/office/drawing/2014/main" id="{F4E6203E-E9DB-01BC-3DBF-30FCDB9BFFC4}"/>
              </a:ext>
            </a:extLst>
          </p:cNvPr>
          <p:cNvSpPr txBox="1"/>
          <p:nvPr/>
        </p:nvSpPr>
        <p:spPr>
          <a:xfrm>
            <a:off x="10425463" y="4419701"/>
            <a:ext cx="98596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>
                <a:solidFill>
                  <a:schemeClr val="accent5">
                    <a:lumMod val="40000"/>
                    <a:lumOff val="60000"/>
                  </a:schemeClr>
                </a:solidFill>
                <a:latin typeface="Georgia" panose="02040502050405020303" pitchFamily="18" charset="0"/>
              </a:rPr>
              <a:t>Theta</a:t>
            </a:r>
          </a:p>
        </p:txBody>
      </p:sp>
      <p:cxnSp>
        <p:nvCxnSpPr>
          <p:cNvPr id="587" name="Curved Connector 586">
            <a:extLst>
              <a:ext uri="{FF2B5EF4-FFF2-40B4-BE49-F238E27FC236}">
                <a16:creationId xmlns:a16="http://schemas.microsoft.com/office/drawing/2014/main" id="{65035F2E-33E3-F23D-7C2D-BEAC91AB80DD}"/>
              </a:ext>
            </a:extLst>
          </p:cNvPr>
          <p:cNvCxnSpPr>
            <a:cxnSpLocks/>
            <a:stCxn id="581" idx="1"/>
            <a:endCxn id="253" idx="6"/>
          </p:cNvCxnSpPr>
          <p:nvPr/>
        </p:nvCxnSpPr>
        <p:spPr>
          <a:xfrm rot="10800000" flipV="1">
            <a:off x="9842114" y="2093744"/>
            <a:ext cx="569455" cy="754445"/>
          </a:xfrm>
          <a:prstGeom prst="curvedConnector3">
            <a:avLst>
              <a:gd name="adj1" fmla="val 33097"/>
            </a:avLst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0" name="Curved Connector 589">
            <a:extLst>
              <a:ext uri="{FF2B5EF4-FFF2-40B4-BE49-F238E27FC236}">
                <a16:creationId xmlns:a16="http://schemas.microsoft.com/office/drawing/2014/main" id="{55734094-40D0-7A62-7195-5A32EFBFF36A}"/>
              </a:ext>
            </a:extLst>
          </p:cNvPr>
          <p:cNvCxnSpPr>
            <a:cxnSpLocks/>
            <a:stCxn id="582" idx="1"/>
            <a:endCxn id="255" idx="6"/>
          </p:cNvCxnSpPr>
          <p:nvPr/>
        </p:nvCxnSpPr>
        <p:spPr>
          <a:xfrm rot="10800000">
            <a:off x="9857325" y="3889392"/>
            <a:ext cx="568138" cy="661114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2" name="Curved Connector 591">
            <a:extLst>
              <a:ext uri="{FF2B5EF4-FFF2-40B4-BE49-F238E27FC236}">
                <a16:creationId xmlns:a16="http://schemas.microsoft.com/office/drawing/2014/main" id="{DAB6B7BA-FD97-6A64-E167-876DE870D9AD}"/>
              </a:ext>
            </a:extLst>
          </p:cNvPr>
          <p:cNvCxnSpPr>
            <a:cxnSpLocks/>
            <a:stCxn id="581" idx="2"/>
            <a:endCxn id="254" idx="6"/>
          </p:cNvCxnSpPr>
          <p:nvPr/>
        </p:nvCxnSpPr>
        <p:spPr>
          <a:xfrm rot="5400000">
            <a:off x="9881832" y="2352952"/>
            <a:ext cx="981842" cy="1063593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5" name="Curved Connector 594">
            <a:extLst>
              <a:ext uri="{FF2B5EF4-FFF2-40B4-BE49-F238E27FC236}">
                <a16:creationId xmlns:a16="http://schemas.microsoft.com/office/drawing/2014/main" id="{F40EBC72-1269-7630-F595-23F927AFAF0F}"/>
              </a:ext>
            </a:extLst>
          </p:cNvPr>
          <p:cNvCxnSpPr>
            <a:cxnSpLocks/>
            <a:stCxn id="579" idx="1"/>
            <a:endCxn id="24" idx="6"/>
          </p:cNvCxnSpPr>
          <p:nvPr/>
        </p:nvCxnSpPr>
        <p:spPr>
          <a:xfrm rot="10800000" flipV="1">
            <a:off x="4584595" y="2339599"/>
            <a:ext cx="532349" cy="576470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6" name="Curved Connector 595">
            <a:extLst>
              <a:ext uri="{FF2B5EF4-FFF2-40B4-BE49-F238E27FC236}">
                <a16:creationId xmlns:a16="http://schemas.microsoft.com/office/drawing/2014/main" id="{29263A0C-3623-C331-13CF-B4D81A714072}"/>
              </a:ext>
            </a:extLst>
          </p:cNvPr>
          <p:cNvCxnSpPr>
            <a:cxnSpLocks/>
            <a:stCxn id="580" idx="1"/>
            <a:endCxn id="26" idx="5"/>
          </p:cNvCxnSpPr>
          <p:nvPr/>
        </p:nvCxnSpPr>
        <p:spPr>
          <a:xfrm rot="10800000">
            <a:off x="4544586" y="4086362"/>
            <a:ext cx="713827" cy="498928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7" name="Curved Connector 596">
            <a:extLst>
              <a:ext uri="{FF2B5EF4-FFF2-40B4-BE49-F238E27FC236}">
                <a16:creationId xmlns:a16="http://schemas.microsoft.com/office/drawing/2014/main" id="{08452E95-1102-CA78-43EA-EE4786E26FFB}"/>
              </a:ext>
            </a:extLst>
          </p:cNvPr>
          <p:cNvCxnSpPr>
            <a:cxnSpLocks/>
            <a:stCxn id="579" idx="2"/>
            <a:endCxn id="25" idx="6"/>
          </p:cNvCxnSpPr>
          <p:nvPr/>
        </p:nvCxnSpPr>
        <p:spPr>
          <a:xfrm rot="5400000">
            <a:off x="4617289" y="2521190"/>
            <a:ext cx="888506" cy="956210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9" name="Curved Connector 608">
            <a:extLst>
              <a:ext uri="{FF2B5EF4-FFF2-40B4-BE49-F238E27FC236}">
                <a16:creationId xmlns:a16="http://schemas.microsoft.com/office/drawing/2014/main" id="{670A366D-3BB5-8577-678A-3EC4CFCB34AB}"/>
              </a:ext>
            </a:extLst>
          </p:cNvPr>
          <p:cNvCxnSpPr>
            <a:cxnSpLocks/>
            <a:stCxn id="579" idx="3"/>
            <a:endCxn id="241" idx="2"/>
          </p:cNvCxnSpPr>
          <p:nvPr/>
        </p:nvCxnSpPr>
        <p:spPr>
          <a:xfrm>
            <a:off x="5962351" y="2339599"/>
            <a:ext cx="604488" cy="527723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2" name="Curved Connector 611">
            <a:extLst>
              <a:ext uri="{FF2B5EF4-FFF2-40B4-BE49-F238E27FC236}">
                <a16:creationId xmlns:a16="http://schemas.microsoft.com/office/drawing/2014/main" id="{A022CFDA-B331-83A3-6CD6-04411CB675D5}"/>
              </a:ext>
            </a:extLst>
          </p:cNvPr>
          <p:cNvCxnSpPr>
            <a:cxnSpLocks/>
            <a:stCxn id="579" idx="2"/>
            <a:endCxn id="242" idx="2"/>
          </p:cNvCxnSpPr>
          <p:nvPr/>
        </p:nvCxnSpPr>
        <p:spPr>
          <a:xfrm rot="16200000" flipH="1">
            <a:off x="5651565" y="2443124"/>
            <a:ext cx="825329" cy="1049164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5" name="Curved Connector 614">
            <a:extLst>
              <a:ext uri="{FF2B5EF4-FFF2-40B4-BE49-F238E27FC236}">
                <a16:creationId xmlns:a16="http://schemas.microsoft.com/office/drawing/2014/main" id="{11311FBA-7805-DAB7-C762-69D15AD974B6}"/>
              </a:ext>
            </a:extLst>
          </p:cNvPr>
          <p:cNvCxnSpPr>
            <a:cxnSpLocks/>
            <a:stCxn id="580" idx="3"/>
            <a:endCxn id="243" idx="3"/>
          </p:cNvCxnSpPr>
          <p:nvPr/>
        </p:nvCxnSpPr>
        <p:spPr>
          <a:xfrm flipV="1">
            <a:off x="5841711" y="4023170"/>
            <a:ext cx="802321" cy="562120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3" name="Curved Connector 622">
            <a:extLst>
              <a:ext uri="{FF2B5EF4-FFF2-40B4-BE49-F238E27FC236}">
                <a16:creationId xmlns:a16="http://schemas.microsoft.com/office/drawing/2014/main" id="{3C23208A-891B-137E-8D04-EC2B2B010D3F}"/>
              </a:ext>
            </a:extLst>
          </p:cNvPr>
          <p:cNvCxnSpPr>
            <a:cxnSpLocks/>
            <a:stCxn id="577" idx="1"/>
            <a:endCxn id="12" idx="2"/>
          </p:cNvCxnSpPr>
          <p:nvPr/>
        </p:nvCxnSpPr>
        <p:spPr>
          <a:xfrm rot="10800000" flipH="1" flipV="1">
            <a:off x="607362" y="2030033"/>
            <a:ext cx="701957" cy="905167"/>
          </a:xfrm>
          <a:prstGeom prst="curvedConnector3">
            <a:avLst>
              <a:gd name="adj1" fmla="val -32566"/>
            </a:avLst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4" name="Curved Connector 623">
            <a:extLst>
              <a:ext uri="{FF2B5EF4-FFF2-40B4-BE49-F238E27FC236}">
                <a16:creationId xmlns:a16="http://schemas.microsoft.com/office/drawing/2014/main" id="{333FFFBC-8525-8B0B-FC90-5E92D0773B8D}"/>
              </a:ext>
            </a:extLst>
          </p:cNvPr>
          <p:cNvCxnSpPr>
            <a:cxnSpLocks/>
            <a:stCxn id="577" idx="1"/>
            <a:endCxn id="13" idx="2"/>
          </p:cNvCxnSpPr>
          <p:nvPr/>
        </p:nvCxnSpPr>
        <p:spPr>
          <a:xfrm rot="10800000" flipH="1" flipV="1">
            <a:off x="607362" y="2030034"/>
            <a:ext cx="723929" cy="1418216"/>
          </a:xfrm>
          <a:prstGeom prst="curvedConnector3">
            <a:avLst>
              <a:gd name="adj1" fmla="val -31578"/>
            </a:avLst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5" name="Curved Connector 624">
            <a:extLst>
              <a:ext uri="{FF2B5EF4-FFF2-40B4-BE49-F238E27FC236}">
                <a16:creationId xmlns:a16="http://schemas.microsoft.com/office/drawing/2014/main" id="{47DF8550-5F63-6F40-C125-7300D27C30FA}"/>
              </a:ext>
            </a:extLst>
          </p:cNvPr>
          <p:cNvCxnSpPr>
            <a:cxnSpLocks/>
            <a:stCxn id="578" idx="0"/>
            <a:endCxn id="14" idx="3"/>
          </p:cNvCxnSpPr>
          <p:nvPr/>
        </p:nvCxnSpPr>
        <p:spPr>
          <a:xfrm rot="5400000" flipH="1" flipV="1">
            <a:off x="829130" y="4123929"/>
            <a:ext cx="590262" cy="524503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3" name="Rounded Rectangle 632">
            <a:extLst>
              <a:ext uri="{FF2B5EF4-FFF2-40B4-BE49-F238E27FC236}">
                <a16:creationId xmlns:a16="http://schemas.microsoft.com/office/drawing/2014/main" id="{4C11A364-675B-6463-04BA-2E335AC37355}"/>
              </a:ext>
            </a:extLst>
          </p:cNvPr>
          <p:cNvSpPr/>
          <p:nvPr/>
        </p:nvSpPr>
        <p:spPr>
          <a:xfrm>
            <a:off x="1263327" y="2008267"/>
            <a:ext cx="3433434" cy="324989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7" name="Rounded Rectangle 636">
            <a:extLst>
              <a:ext uri="{FF2B5EF4-FFF2-40B4-BE49-F238E27FC236}">
                <a16:creationId xmlns:a16="http://schemas.microsoft.com/office/drawing/2014/main" id="{A42F41A7-9488-42F9-4445-F9AF3048DFAB}"/>
              </a:ext>
            </a:extLst>
          </p:cNvPr>
          <p:cNvSpPr/>
          <p:nvPr/>
        </p:nvSpPr>
        <p:spPr>
          <a:xfrm>
            <a:off x="6520593" y="2007581"/>
            <a:ext cx="3481153" cy="324989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4" name="Curved Connector 733">
            <a:extLst>
              <a:ext uri="{FF2B5EF4-FFF2-40B4-BE49-F238E27FC236}">
                <a16:creationId xmlns:a16="http://schemas.microsoft.com/office/drawing/2014/main" id="{97725C34-6786-D28D-9FF2-40B2925F5744}"/>
              </a:ext>
            </a:extLst>
          </p:cNvPr>
          <p:cNvCxnSpPr>
            <a:cxnSpLocks/>
            <a:stCxn id="581" idx="0"/>
            <a:endCxn id="577" idx="0"/>
          </p:cNvCxnSpPr>
          <p:nvPr/>
        </p:nvCxnSpPr>
        <p:spPr>
          <a:xfrm rot="16200000" flipH="1" flipV="1">
            <a:off x="5991983" y="-3097977"/>
            <a:ext cx="20927" cy="9804205"/>
          </a:xfrm>
          <a:prstGeom prst="curvedConnector3">
            <a:avLst>
              <a:gd name="adj1" fmla="val -5323864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52" name="TextBox 751">
            <a:extLst>
              <a:ext uri="{FF2B5EF4-FFF2-40B4-BE49-F238E27FC236}">
                <a16:creationId xmlns:a16="http://schemas.microsoft.com/office/drawing/2014/main" id="{ABCD62B0-C0D1-10DE-9C3F-3B790B65FBD7}"/>
              </a:ext>
            </a:extLst>
          </p:cNvPr>
          <p:cNvSpPr txBox="1"/>
          <p:nvPr/>
        </p:nvSpPr>
        <p:spPr>
          <a:xfrm>
            <a:off x="1309320" y="5357582"/>
            <a:ext cx="90601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>
                <a:solidFill>
                  <a:srgbClr val="00B0F0"/>
                </a:solidFill>
                <a:latin typeface="Georgia" panose="02040502050405020303" pitchFamily="18" charset="0"/>
              </a:rPr>
              <a:t>LSTM layer</a:t>
            </a:r>
          </a:p>
        </p:txBody>
      </p:sp>
      <p:sp>
        <p:nvSpPr>
          <p:cNvPr id="753" name="TextBox 752">
            <a:extLst>
              <a:ext uri="{FF2B5EF4-FFF2-40B4-BE49-F238E27FC236}">
                <a16:creationId xmlns:a16="http://schemas.microsoft.com/office/drawing/2014/main" id="{BDB71171-A522-0E1C-3661-1072319BDD76}"/>
              </a:ext>
            </a:extLst>
          </p:cNvPr>
          <p:cNvSpPr txBox="1"/>
          <p:nvPr/>
        </p:nvSpPr>
        <p:spPr>
          <a:xfrm>
            <a:off x="2753372" y="5362419"/>
            <a:ext cx="97334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>
                <a:solidFill>
                  <a:srgbClr val="3D8000"/>
                </a:solidFill>
                <a:latin typeface="Georgia" panose="02040502050405020303" pitchFamily="18" charset="0"/>
              </a:rPr>
              <a:t>Dense layers</a:t>
            </a:r>
          </a:p>
        </p:txBody>
      </p:sp>
      <p:sp>
        <p:nvSpPr>
          <p:cNvPr id="754" name="TextBox 753">
            <a:extLst>
              <a:ext uri="{FF2B5EF4-FFF2-40B4-BE49-F238E27FC236}">
                <a16:creationId xmlns:a16="http://schemas.microsoft.com/office/drawing/2014/main" id="{E5461CFF-212D-48F5-4C2D-7A041052E314}"/>
              </a:ext>
            </a:extLst>
          </p:cNvPr>
          <p:cNvSpPr txBox="1"/>
          <p:nvPr/>
        </p:nvSpPr>
        <p:spPr>
          <a:xfrm>
            <a:off x="2141857" y="5591827"/>
            <a:ext cx="7665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latin typeface="Georgia" panose="02040502050405020303" pitchFamily="18" charset="0"/>
              </a:rPr>
              <a:t>64 Units</a:t>
            </a:r>
          </a:p>
        </p:txBody>
      </p:sp>
      <p:sp>
        <p:nvSpPr>
          <p:cNvPr id="755" name="TextBox 754">
            <a:extLst>
              <a:ext uri="{FF2B5EF4-FFF2-40B4-BE49-F238E27FC236}">
                <a16:creationId xmlns:a16="http://schemas.microsoft.com/office/drawing/2014/main" id="{271D417A-0937-E30F-185E-5D0467198D70}"/>
              </a:ext>
            </a:extLst>
          </p:cNvPr>
          <p:cNvSpPr txBox="1"/>
          <p:nvPr/>
        </p:nvSpPr>
        <p:spPr>
          <a:xfrm>
            <a:off x="6857266" y="5365387"/>
            <a:ext cx="90601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>
                <a:solidFill>
                  <a:srgbClr val="00B0F0"/>
                </a:solidFill>
                <a:latin typeface="Georgia" panose="02040502050405020303" pitchFamily="18" charset="0"/>
              </a:rPr>
              <a:t>LSTM layer</a:t>
            </a:r>
          </a:p>
        </p:txBody>
      </p:sp>
      <p:sp>
        <p:nvSpPr>
          <p:cNvPr id="756" name="TextBox 755">
            <a:extLst>
              <a:ext uri="{FF2B5EF4-FFF2-40B4-BE49-F238E27FC236}">
                <a16:creationId xmlns:a16="http://schemas.microsoft.com/office/drawing/2014/main" id="{8F968066-2830-A9EC-BD77-256AE9C47874}"/>
              </a:ext>
            </a:extLst>
          </p:cNvPr>
          <p:cNvSpPr txBox="1"/>
          <p:nvPr/>
        </p:nvSpPr>
        <p:spPr>
          <a:xfrm>
            <a:off x="8301318" y="5370224"/>
            <a:ext cx="97334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>
                <a:solidFill>
                  <a:srgbClr val="3D8000"/>
                </a:solidFill>
                <a:latin typeface="Georgia" panose="02040502050405020303" pitchFamily="18" charset="0"/>
              </a:rPr>
              <a:t>Dense layers</a:t>
            </a:r>
          </a:p>
        </p:txBody>
      </p:sp>
      <p:sp>
        <p:nvSpPr>
          <p:cNvPr id="757" name="TextBox 756">
            <a:extLst>
              <a:ext uri="{FF2B5EF4-FFF2-40B4-BE49-F238E27FC236}">
                <a16:creationId xmlns:a16="http://schemas.microsoft.com/office/drawing/2014/main" id="{FC299AAD-90EF-708A-BBAE-375869306816}"/>
              </a:ext>
            </a:extLst>
          </p:cNvPr>
          <p:cNvSpPr txBox="1"/>
          <p:nvPr/>
        </p:nvSpPr>
        <p:spPr>
          <a:xfrm>
            <a:off x="7689803" y="5599632"/>
            <a:ext cx="7665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latin typeface="Georgia" panose="02040502050405020303" pitchFamily="18" charset="0"/>
              </a:rPr>
              <a:t>64 Units</a:t>
            </a:r>
          </a:p>
        </p:txBody>
      </p:sp>
    </p:spTree>
    <p:extLst>
      <p:ext uri="{BB962C8B-B14F-4D97-AF65-F5344CB8AC3E}">
        <p14:creationId xmlns:p14="http://schemas.microsoft.com/office/powerpoint/2010/main" val="361523667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5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9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3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4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7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8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1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2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5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6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9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0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3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4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7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8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1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2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5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6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9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0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3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4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7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8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1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2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5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6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9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0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3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4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7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8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1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2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5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6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9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0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3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4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7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8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1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2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5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6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9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0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3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4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7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8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1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2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5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6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9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0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3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4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7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8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1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2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5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6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9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0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3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4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7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8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1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2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5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6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9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0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3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4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7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8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1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2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5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6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9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0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3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4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7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8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1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2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5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6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9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0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3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4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7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8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1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2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5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6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9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0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3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4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7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8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1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2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5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6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9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0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3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4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7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8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1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2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5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6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9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0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3" dur="5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4" dur="5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7" dur="5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8" dur="5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1" dur="5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2" dur="5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5" dur="5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6" dur="5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9" dur="5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0" dur="5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3" dur="5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4" dur="5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7" dur="5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8" dur="5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1" dur="5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2" dur="5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5" dur="5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6" dur="5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9" dur="5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0" dur="5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3" dur="50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4" dur="50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7" dur="5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8" dur="5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1" dur="5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2" dur="5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5" dur="5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6" dur="5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9" dur="500" fill="hold"/>
                                        <p:tgtEl>
                                          <p:spTgt spid="5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0" dur="500" fill="hold"/>
                                        <p:tgtEl>
                                          <p:spTgt spid="5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3" dur="500" fill="hold"/>
                                        <p:tgtEl>
                                          <p:spTgt spid="5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4" dur="500" fill="hold"/>
                                        <p:tgtEl>
                                          <p:spTgt spid="5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7" dur="500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8" dur="500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1" dur="500" fill="hold"/>
                                        <p:tgtEl>
                                          <p:spTgt spid="6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2" dur="500" fill="hold"/>
                                        <p:tgtEl>
                                          <p:spTgt spid="6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5" dur="500" fill="hold"/>
                                        <p:tgtEl>
                                          <p:spTgt spid="6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6" dur="500" fill="hold"/>
                                        <p:tgtEl>
                                          <p:spTgt spid="6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9" dur="500" fill="hold"/>
                                        <p:tgtEl>
                                          <p:spTgt spid="6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0" dur="500" fill="hold"/>
                                        <p:tgtEl>
                                          <p:spTgt spid="6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3" dur="500" fill="hold"/>
                                        <p:tgtEl>
                                          <p:spTgt spid="6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4" dur="500" fill="hold"/>
                                        <p:tgtEl>
                                          <p:spTgt spid="6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7" dur="500" fill="hold"/>
                                        <p:tgtEl>
                                          <p:spTgt spid="7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8" dur="500" fill="hold"/>
                                        <p:tgtEl>
                                          <p:spTgt spid="7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1" dur="500" fill="hold"/>
                                        <p:tgtEl>
                                          <p:spTgt spid="7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2" dur="500" fill="hold"/>
                                        <p:tgtEl>
                                          <p:spTgt spid="7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5" dur="500" fill="hold"/>
                                        <p:tgtEl>
                                          <p:spTgt spid="5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6" dur="500" fill="hold"/>
                                        <p:tgtEl>
                                          <p:spTgt spid="5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9" dur="500" fill="hold"/>
                                        <p:tgtEl>
                                          <p:spTgt spid="5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0" dur="500" fill="hold"/>
                                        <p:tgtEl>
                                          <p:spTgt spid="5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3" dur="500" fill="hold"/>
                                        <p:tgtEl>
                                          <p:spTgt spid="5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4" dur="500" fill="hold"/>
                                        <p:tgtEl>
                                          <p:spTgt spid="5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7" dur="500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8" dur="500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9" fill="hold">
                      <p:stCondLst>
                        <p:cond delay="indefinite"/>
                      </p:stCondLst>
                      <p:childTnLst>
                        <p:par>
                          <p:cTn id="510" fill="hold">
                            <p:stCondLst>
                              <p:cond delay="0"/>
                            </p:stCondLst>
                            <p:childTnLst>
                              <p:par>
                                <p:cTn id="5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3" dur="500" fill="hold"/>
                                        <p:tgtEl>
                                          <p:spTgt spid="7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4" dur="500" fill="hold"/>
                                        <p:tgtEl>
                                          <p:spTgt spid="7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5" fill="hold">
                      <p:stCondLst>
                        <p:cond delay="indefinite"/>
                      </p:stCondLst>
                      <p:childTnLst>
                        <p:par>
                          <p:cTn id="516" fill="hold">
                            <p:stCondLst>
                              <p:cond delay="0"/>
                            </p:stCondLst>
                            <p:childTnLst>
                              <p:par>
                                <p:cTn id="5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9" dur="50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0" dur="50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3" dur="500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4" dur="500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7" dur="50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8" dur="50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1" dur="5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2" dur="5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5" dur="500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6" dur="500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9" dur="500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0" dur="500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3" dur="5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4" dur="5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7" dur="500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8" dur="500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1" dur="500" fill="hold"/>
                                        <p:tgtEl>
                                          <p:spTgt spid="2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2" dur="500" fill="hold"/>
                                        <p:tgtEl>
                                          <p:spTgt spid="2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5" dur="50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6" dur="50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9" dur="50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0" dur="50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3" dur="50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4" dur="50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7" dur="50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8" dur="50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1" dur="500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2" dur="500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5" dur="50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6" dur="50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9" dur="500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0" dur="500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3" dur="50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4" dur="50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7" dur="500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8" dur="500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1" dur="500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2" dur="500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5" dur="5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6" dur="5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9" dur="50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0" dur="50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3" dur="500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4" dur="500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7" dur="500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8" dur="500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1" dur="50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2" dur="50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5" dur="50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6" dur="50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9" dur="500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0" dur="500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3" dur="500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4" dur="500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7" dur="500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8" dur="500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1" dur="500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2" dur="500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5" dur="500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6" dur="500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9" dur="50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0" dur="50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3" dur="500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4" dur="500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7" dur="500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8" dur="500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1" dur="500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2" dur="500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5" dur="500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6" dur="500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9" dur="500" fill="hold"/>
                                        <p:tgtEl>
                                          <p:spTgt spid="2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0" dur="500" fill="hold"/>
                                        <p:tgtEl>
                                          <p:spTgt spid="2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3" dur="500" fill="hold"/>
                                        <p:tgtEl>
                                          <p:spTgt spid="2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4" dur="500" fill="hold"/>
                                        <p:tgtEl>
                                          <p:spTgt spid="2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7" dur="500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8" dur="500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1" dur="500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2" dur="500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5" dur="500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6" dur="500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9" dur="500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0" dur="500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3" dur="50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4" dur="50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7" dur="500" fill="hold"/>
                                        <p:tgtEl>
                                          <p:spTgt spid="2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8" dur="500" fill="hold"/>
                                        <p:tgtEl>
                                          <p:spTgt spid="2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1" dur="500" fill="hold"/>
                                        <p:tgtEl>
                                          <p:spTgt spid="2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2" dur="500" fill="hold"/>
                                        <p:tgtEl>
                                          <p:spTgt spid="2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5" dur="500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6" dur="500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9" dur="500" fill="hold"/>
                                        <p:tgtEl>
                                          <p:spTgt spid="2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0" dur="500" fill="hold"/>
                                        <p:tgtEl>
                                          <p:spTgt spid="2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3" dur="500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4" dur="500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7" dur="500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8" dur="500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1" dur="50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2" dur="50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5" dur="500" fill="hold"/>
                                        <p:tgtEl>
                                          <p:spTgt spid="2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6" dur="500" fill="hold"/>
                                        <p:tgtEl>
                                          <p:spTgt spid="2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9" dur="500" fill="hold"/>
                                        <p:tgtEl>
                                          <p:spTgt spid="2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0" dur="500" fill="hold"/>
                                        <p:tgtEl>
                                          <p:spTgt spid="2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3" dur="500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4" dur="500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7" dur="500" fill="hold"/>
                                        <p:tgtEl>
                                          <p:spTgt spid="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8" dur="500" fill="hold"/>
                                        <p:tgtEl>
                                          <p:spTgt spid="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1" dur="500" fill="hold"/>
                                        <p:tgtEl>
                                          <p:spTgt spid="2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2" dur="500" fill="hold"/>
                                        <p:tgtEl>
                                          <p:spTgt spid="2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5" dur="500" fill="hold"/>
                                        <p:tgtEl>
                                          <p:spTgt spid="2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6" dur="500" fill="hold"/>
                                        <p:tgtEl>
                                          <p:spTgt spid="2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9" dur="500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0" dur="500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3" dur="500" fill="hold"/>
                                        <p:tgtEl>
                                          <p:spTgt spid="2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4" dur="500" fill="hold"/>
                                        <p:tgtEl>
                                          <p:spTgt spid="2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7" dur="500" fill="hold"/>
                                        <p:tgtEl>
                                          <p:spTgt spid="2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8" dur="500" fill="hold"/>
                                        <p:tgtEl>
                                          <p:spTgt spid="2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1" dur="500" fill="hold"/>
                                        <p:tgtEl>
                                          <p:spTgt spid="2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2" dur="500" fill="hold"/>
                                        <p:tgtEl>
                                          <p:spTgt spid="2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5" dur="500" fill="hold"/>
                                        <p:tgtEl>
                                          <p:spTgt spid="3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6" dur="500" fill="hold"/>
                                        <p:tgtEl>
                                          <p:spTgt spid="3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9" dur="500" fill="hold"/>
                                        <p:tgtEl>
                                          <p:spTgt spid="3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0" dur="500" fill="hold"/>
                                        <p:tgtEl>
                                          <p:spTgt spid="3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3" dur="5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4" dur="5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7" dur="500" fill="hold"/>
                                        <p:tgtEl>
                                          <p:spTgt spid="3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8" dur="500" fill="hold"/>
                                        <p:tgtEl>
                                          <p:spTgt spid="3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1" dur="500" fill="hold"/>
                                        <p:tgtEl>
                                          <p:spTgt spid="3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2" dur="500" fill="hold"/>
                                        <p:tgtEl>
                                          <p:spTgt spid="3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5" dur="500" fill="hold"/>
                                        <p:tgtEl>
                                          <p:spTgt spid="3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6" dur="500" fill="hold"/>
                                        <p:tgtEl>
                                          <p:spTgt spid="3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9" dur="5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0" dur="5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3" dur="500" fill="hold"/>
                                        <p:tgtEl>
                                          <p:spTgt spid="3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4" dur="500" fill="hold"/>
                                        <p:tgtEl>
                                          <p:spTgt spid="3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7" dur="500" fill="hold"/>
                                        <p:tgtEl>
                                          <p:spTgt spid="3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8" dur="500" fill="hold"/>
                                        <p:tgtEl>
                                          <p:spTgt spid="3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1" dur="500" fill="hold"/>
                                        <p:tgtEl>
                                          <p:spTgt spid="3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2" dur="500" fill="hold"/>
                                        <p:tgtEl>
                                          <p:spTgt spid="3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5" dur="5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6" dur="5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9" dur="500" fill="hold"/>
                                        <p:tgtEl>
                                          <p:spTgt spid="3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0" dur="500" fill="hold"/>
                                        <p:tgtEl>
                                          <p:spTgt spid="3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3" dur="500" fill="hold"/>
                                        <p:tgtEl>
                                          <p:spTgt spid="3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4" dur="500" fill="hold"/>
                                        <p:tgtEl>
                                          <p:spTgt spid="3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7" dur="500" fill="hold"/>
                                        <p:tgtEl>
                                          <p:spTgt spid="3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8" dur="500" fill="hold"/>
                                        <p:tgtEl>
                                          <p:spTgt spid="3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1" dur="5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2" dur="5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5" dur="500" fill="hold"/>
                                        <p:tgtEl>
                                          <p:spTgt spid="3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6" dur="500" fill="hold"/>
                                        <p:tgtEl>
                                          <p:spTgt spid="3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9" dur="500" fill="hold"/>
                                        <p:tgtEl>
                                          <p:spTgt spid="3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0" dur="500" fill="hold"/>
                                        <p:tgtEl>
                                          <p:spTgt spid="3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3" dur="500" fill="hold"/>
                                        <p:tgtEl>
                                          <p:spTgt spid="3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4" dur="500" fill="hold"/>
                                        <p:tgtEl>
                                          <p:spTgt spid="3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7" dur="500" fill="hold"/>
                                        <p:tgtEl>
                                          <p:spTgt spid="3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8" dur="500" fill="hold"/>
                                        <p:tgtEl>
                                          <p:spTgt spid="3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1" dur="500" fill="hold"/>
                                        <p:tgtEl>
                                          <p:spTgt spid="3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2" dur="500" fill="hold"/>
                                        <p:tgtEl>
                                          <p:spTgt spid="3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5" dur="500" fill="hold"/>
                                        <p:tgtEl>
                                          <p:spTgt spid="3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6" dur="500" fill="hold"/>
                                        <p:tgtEl>
                                          <p:spTgt spid="3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9" dur="500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0" dur="500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3" dur="500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4" dur="500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7" dur="500" fill="hold"/>
                                        <p:tgtEl>
                                          <p:spTgt spid="3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8" dur="500" fill="hold"/>
                                        <p:tgtEl>
                                          <p:spTgt spid="3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1" dur="500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2" dur="500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5" dur="500" fill="hold"/>
                                        <p:tgtEl>
                                          <p:spTgt spid="3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6" dur="500" fill="hold"/>
                                        <p:tgtEl>
                                          <p:spTgt spid="3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9" dur="500" fill="hold"/>
                                        <p:tgtEl>
                                          <p:spTgt spid="3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0" dur="500" fill="hold"/>
                                        <p:tgtEl>
                                          <p:spTgt spid="3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3" dur="500" fill="hold"/>
                                        <p:tgtEl>
                                          <p:spTgt spid="3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4" dur="500" fill="hold"/>
                                        <p:tgtEl>
                                          <p:spTgt spid="3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7" dur="500" fill="hold"/>
                                        <p:tgtEl>
                                          <p:spTgt spid="3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8" dur="500" fill="hold"/>
                                        <p:tgtEl>
                                          <p:spTgt spid="3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1" dur="500" fill="hold"/>
                                        <p:tgtEl>
                                          <p:spTgt spid="3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2" dur="500" fill="hold"/>
                                        <p:tgtEl>
                                          <p:spTgt spid="3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5" dur="500" fill="hold"/>
                                        <p:tgtEl>
                                          <p:spTgt spid="3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6" dur="500" fill="hold"/>
                                        <p:tgtEl>
                                          <p:spTgt spid="3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9" dur="500" fill="hold"/>
                                        <p:tgtEl>
                                          <p:spTgt spid="3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0" dur="500" fill="hold"/>
                                        <p:tgtEl>
                                          <p:spTgt spid="3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3" dur="500" fill="hold"/>
                                        <p:tgtEl>
                                          <p:spTgt spid="3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4" dur="500" fill="hold"/>
                                        <p:tgtEl>
                                          <p:spTgt spid="3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7" dur="500" fill="hold"/>
                                        <p:tgtEl>
                                          <p:spTgt spid="3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8" dur="500" fill="hold"/>
                                        <p:tgtEl>
                                          <p:spTgt spid="3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1" dur="500" fill="hold"/>
                                        <p:tgtEl>
                                          <p:spTgt spid="3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2" dur="500" fill="hold"/>
                                        <p:tgtEl>
                                          <p:spTgt spid="3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5" dur="500" fill="hold"/>
                                        <p:tgtEl>
                                          <p:spTgt spid="3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6" dur="500" fill="hold"/>
                                        <p:tgtEl>
                                          <p:spTgt spid="3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9" dur="500" fill="hold"/>
                                        <p:tgtEl>
                                          <p:spTgt spid="3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0" dur="500" fill="hold"/>
                                        <p:tgtEl>
                                          <p:spTgt spid="3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3" dur="500" fill="hold"/>
                                        <p:tgtEl>
                                          <p:spTgt spid="3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4" dur="500" fill="hold"/>
                                        <p:tgtEl>
                                          <p:spTgt spid="3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7" dur="500" fill="hold"/>
                                        <p:tgtEl>
                                          <p:spTgt spid="3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8" dur="500" fill="hold"/>
                                        <p:tgtEl>
                                          <p:spTgt spid="3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1" dur="500" fill="hold"/>
                                        <p:tgtEl>
                                          <p:spTgt spid="3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2" dur="500" fill="hold"/>
                                        <p:tgtEl>
                                          <p:spTgt spid="3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5" dur="500" fill="hold"/>
                                        <p:tgtEl>
                                          <p:spTgt spid="3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6" dur="500" fill="hold"/>
                                        <p:tgtEl>
                                          <p:spTgt spid="3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9" dur="500" fill="hold"/>
                                        <p:tgtEl>
                                          <p:spTgt spid="3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0" dur="500" fill="hold"/>
                                        <p:tgtEl>
                                          <p:spTgt spid="3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3" dur="500" fill="hold"/>
                                        <p:tgtEl>
                                          <p:spTgt spid="3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4" dur="500" fill="hold"/>
                                        <p:tgtEl>
                                          <p:spTgt spid="3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7" dur="500" fill="hold"/>
                                        <p:tgtEl>
                                          <p:spTgt spid="3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8" dur="500" fill="hold"/>
                                        <p:tgtEl>
                                          <p:spTgt spid="3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1" dur="500" fill="hold"/>
                                        <p:tgtEl>
                                          <p:spTgt spid="3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2" dur="500" fill="hold"/>
                                        <p:tgtEl>
                                          <p:spTgt spid="3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5" dur="500" fill="hold"/>
                                        <p:tgtEl>
                                          <p:spTgt spid="3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6" dur="500" fill="hold"/>
                                        <p:tgtEl>
                                          <p:spTgt spid="3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9" dur="500" fill="hold"/>
                                        <p:tgtEl>
                                          <p:spTgt spid="3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0" dur="500" fill="hold"/>
                                        <p:tgtEl>
                                          <p:spTgt spid="3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3" dur="500" fill="hold"/>
                                        <p:tgtEl>
                                          <p:spTgt spid="3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4" dur="500" fill="hold"/>
                                        <p:tgtEl>
                                          <p:spTgt spid="3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7" dur="500" fill="hold"/>
                                        <p:tgtEl>
                                          <p:spTgt spid="3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8" dur="500" fill="hold"/>
                                        <p:tgtEl>
                                          <p:spTgt spid="3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1" dur="500" fill="hold"/>
                                        <p:tgtEl>
                                          <p:spTgt spid="3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2" dur="500" fill="hold"/>
                                        <p:tgtEl>
                                          <p:spTgt spid="3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5" dur="500" fill="hold"/>
                                        <p:tgtEl>
                                          <p:spTgt spid="3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6" dur="500" fill="hold"/>
                                        <p:tgtEl>
                                          <p:spTgt spid="3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9" dur="500" fill="hold"/>
                                        <p:tgtEl>
                                          <p:spTgt spid="3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0" dur="500" fill="hold"/>
                                        <p:tgtEl>
                                          <p:spTgt spid="3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3" dur="500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4" dur="500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7" dur="500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8" dur="500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1" dur="500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2" dur="500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5" dur="500" fill="hold"/>
                                        <p:tgtEl>
                                          <p:spTgt spid="6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6" dur="500" fill="hold"/>
                                        <p:tgtEl>
                                          <p:spTgt spid="6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9" dur="500" fill="hold"/>
                                        <p:tgtEl>
                                          <p:spTgt spid="7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0" dur="500" fill="hold"/>
                                        <p:tgtEl>
                                          <p:spTgt spid="7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3" dur="500" fill="hold"/>
                                        <p:tgtEl>
                                          <p:spTgt spid="7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4" dur="500" fill="hold"/>
                                        <p:tgtEl>
                                          <p:spTgt spid="7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7" dur="500" fill="hold"/>
                                        <p:tgtEl>
                                          <p:spTgt spid="5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8" dur="500" fill="hold"/>
                                        <p:tgtEl>
                                          <p:spTgt spid="5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1" dur="500" fill="hold"/>
                                        <p:tgtEl>
                                          <p:spTgt spid="5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2" dur="500" fill="hold"/>
                                        <p:tgtEl>
                                          <p:spTgt spid="5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5" dur="500" fill="hold"/>
                                        <p:tgtEl>
                                          <p:spTgt spid="6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6" dur="500" fill="hold"/>
                                        <p:tgtEl>
                                          <p:spTgt spid="6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9" dur="500" fill="hold"/>
                                        <p:tgtEl>
                                          <p:spTgt spid="6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0" dur="500" fill="hold"/>
                                        <p:tgtEl>
                                          <p:spTgt spid="6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3" dur="500" fill="hold"/>
                                        <p:tgtEl>
                                          <p:spTgt spid="6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4" dur="500" fill="hold"/>
                                        <p:tgtEl>
                                          <p:spTgt spid="6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7" dur="500" fill="hold"/>
                                        <p:tgtEl>
                                          <p:spTgt spid="7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8" dur="500" fill="hold"/>
                                        <p:tgtEl>
                                          <p:spTgt spid="7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9" fill="hold">
                      <p:stCondLst>
                        <p:cond delay="indefinite"/>
                      </p:stCondLst>
                      <p:childTnLst>
                        <p:par>
                          <p:cTn id="1010" fill="hold">
                            <p:stCondLst>
                              <p:cond delay="0"/>
                            </p:stCondLst>
                            <p:childTnLst>
                              <p:par>
                                <p:cTn id="101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13" dur="5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16" dur="500"/>
                                        <p:tgtEl>
                                          <p:spTgt spid="5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19" dur="500"/>
                                        <p:tgtEl>
                                          <p:spTgt spid="5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0" fill="hold">
                      <p:stCondLst>
                        <p:cond delay="indefinite"/>
                      </p:stCondLst>
                      <p:childTnLst>
                        <p:par>
                          <p:cTn id="1021" fill="hold">
                            <p:stCondLst>
                              <p:cond delay="0"/>
                            </p:stCondLst>
                            <p:childTnLst>
                              <p:par>
                                <p:cTn id="102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24" dur="500"/>
                                        <p:tgtEl>
                                          <p:spTgt spid="7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8" grpId="0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90" grpId="0" animBg="1"/>
      <p:bldP spid="91" grpId="0" animBg="1"/>
      <p:bldP spid="92" grpId="0" animBg="1"/>
      <p:bldP spid="93" grpId="0" animBg="1"/>
      <p:bldP spid="94" grpId="0" animBg="1"/>
      <p:bldP spid="95" grpId="0" animBg="1"/>
      <p:bldP spid="241" grpId="0" animBg="1"/>
      <p:bldP spid="242" grpId="0" animBg="1"/>
      <p:bldP spid="243" grpId="0" animBg="1"/>
      <p:bldP spid="244" grpId="0" animBg="1"/>
      <p:bldP spid="245" grpId="0" animBg="1"/>
      <p:bldP spid="246" grpId="0" animBg="1"/>
      <p:bldP spid="247" grpId="0" animBg="1"/>
      <p:bldP spid="248" grpId="0" animBg="1"/>
      <p:bldP spid="249" grpId="0" animBg="1"/>
      <p:bldP spid="250" grpId="0" animBg="1"/>
      <p:bldP spid="251" grpId="0" animBg="1"/>
      <p:bldP spid="252" grpId="0" animBg="1"/>
      <p:bldP spid="253" grpId="0" animBg="1"/>
      <p:bldP spid="254" grpId="0" animBg="1"/>
      <p:bldP spid="255" grpId="0" animBg="1"/>
      <p:bldP spid="292" grpId="0" animBg="1"/>
      <p:bldP spid="293" grpId="0" animBg="1"/>
      <p:bldP spid="294" grpId="0" animBg="1"/>
      <p:bldP spid="295" grpId="0" animBg="1"/>
      <p:bldP spid="296" grpId="0" animBg="1"/>
      <p:bldP spid="297" grpId="0" animBg="1"/>
      <p:bldP spid="352" grpId="0" animBg="1"/>
      <p:bldP spid="575" grpId="0" animBg="1"/>
      <p:bldP spid="576" grpId="0" animBg="1"/>
      <p:bldP spid="577" grpId="0"/>
      <p:bldP spid="578" grpId="0"/>
      <p:bldP spid="579" grpId="0"/>
      <p:bldP spid="580" grpId="0"/>
      <p:bldP spid="581" grpId="0"/>
      <p:bldP spid="582" grpId="0"/>
      <p:bldP spid="633" grpId="0" animBg="1"/>
      <p:bldP spid="637" grpId="0" animBg="1"/>
      <p:bldP spid="752" grpId="0"/>
      <p:bldP spid="753" grpId="0"/>
      <p:bldP spid="754" grpId="0"/>
      <p:bldP spid="755" grpId="0"/>
      <p:bldP spid="756" grpId="0"/>
      <p:bldP spid="75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BFEC36-8E1C-11FF-6C2F-2C87480133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30B018-7756-4A4A-95B5-F024320AAEFE}" type="datetime5">
              <a:rPr lang="en-US" smtClean="0"/>
              <a:t>7-Oct-24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406ED68-399C-FB58-F1BF-6F37BDB74C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EF47D-C3DB-5D4B-9212-0390867B6374}" type="slidenum">
              <a:rPr lang="en-US" smtClean="0"/>
              <a:t>11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790DCA-C902-5D2D-872A-51A38676EC33}"/>
              </a:ext>
            </a:extLst>
          </p:cNvPr>
          <p:cNvSpPr txBox="1"/>
          <p:nvPr/>
        </p:nvSpPr>
        <p:spPr>
          <a:xfrm>
            <a:off x="8491997" y="2905780"/>
            <a:ext cx="32367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>
                <a:latin typeface="Georgia" panose="02040502050405020303" pitchFamily="18" charset="0"/>
              </a:rPr>
              <a:t>Hypothesis Testing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1792C6-FDE4-3A38-2BE9-4DB4BC17A8AC}"/>
              </a:ext>
            </a:extLst>
          </p:cNvPr>
          <p:cNvSpPr txBox="1"/>
          <p:nvPr/>
        </p:nvSpPr>
        <p:spPr>
          <a:xfrm>
            <a:off x="632177" y="1600834"/>
            <a:ext cx="6947183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IN">
                <a:latin typeface="Georgia" panose="02040502050405020303" pitchFamily="18" charset="0"/>
              </a:rPr>
              <a:t>Hypothesis (H1): Neural network models significantly reduce the deviation between simulated and measured particle positions in acoustophoretic volumetric displays, improving the accuracy and efficiency of particle manipulation.</a:t>
            </a:r>
          </a:p>
          <a:p>
            <a:pPr>
              <a:buFont typeface="Arial" panose="020B0604020202020204" pitchFamily="34" charset="0"/>
              <a:buChar char="•"/>
            </a:pPr>
            <a:endParaRPr lang="en-IN">
              <a:latin typeface="Georgia" panose="02040502050405020303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IN">
              <a:latin typeface="Georgia" panose="02040502050405020303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IN">
                <a:latin typeface="Georgia" panose="02040502050405020303" pitchFamily="18" charset="0"/>
              </a:rPr>
              <a:t>Null Hypothesis (H0): No significant reduction in deviation is observed with neural network models.</a:t>
            </a:r>
          </a:p>
          <a:p>
            <a:pPr>
              <a:buFont typeface="Arial" panose="020B0604020202020204" pitchFamily="34" charset="0"/>
              <a:buChar char="•"/>
            </a:pPr>
            <a:endParaRPr lang="en-IN">
              <a:latin typeface="Georgia" panose="02040502050405020303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IN">
              <a:latin typeface="Georgia" panose="02040502050405020303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IN">
                <a:latin typeface="Georgia" panose="02040502050405020303" pitchFamily="18" charset="0"/>
              </a:rPr>
              <a:t>Evaluation Metrics: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>
                <a:latin typeface="Georgia" panose="02040502050405020303" pitchFamily="18" charset="0"/>
              </a:rPr>
              <a:t>Mean Squared Error (MSE)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>
                <a:latin typeface="Georgia" panose="02040502050405020303" pitchFamily="18" charset="0"/>
              </a:rPr>
              <a:t>Mean Absolute Error (MAE)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>
                <a:latin typeface="Georgia" panose="02040502050405020303" pitchFamily="18" charset="0"/>
              </a:rPr>
              <a:t>R-squared (R²)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AECA94-B0C6-4DA6-C02D-2C29FD5F7930}"/>
              </a:ext>
            </a:extLst>
          </p:cNvPr>
          <p:cNvSpPr txBox="1"/>
          <p:nvPr/>
        </p:nvSpPr>
        <p:spPr>
          <a:xfrm>
            <a:off x="8491997" y="2536448"/>
            <a:ext cx="3462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cap="all" spc="600">
                <a:solidFill>
                  <a:srgbClr val="C7D9DF"/>
                </a:solidFill>
                <a:latin typeface="Space Grotesk"/>
              </a:rPr>
              <a:t>Plausibility check</a:t>
            </a:r>
          </a:p>
        </p:txBody>
      </p:sp>
    </p:spTree>
    <p:extLst>
      <p:ext uri="{BB962C8B-B14F-4D97-AF65-F5344CB8AC3E}">
        <p14:creationId xmlns:p14="http://schemas.microsoft.com/office/powerpoint/2010/main" val="2695219070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bg1">
              <a:lumMod val="6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Chart 9" descr="Chart type: Clustered Column. 'MSE', 'MAE' by 'Model'&#10;&#10;Description automatically generated">
            <a:extLst>
              <a:ext uri="{FF2B5EF4-FFF2-40B4-BE49-F238E27FC236}">
                <a16:creationId xmlns:a16="http://schemas.microsoft.com/office/drawing/2014/main" id="{D7D62F5B-4397-F56A-F4CA-85B071E76E8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7494060"/>
              </p:ext>
            </p:extLst>
          </p:nvPr>
        </p:nvGraphicFramePr>
        <p:xfrm>
          <a:off x="5981700" y="951438"/>
          <a:ext cx="5932698" cy="28505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C6FF807-4214-9C3B-A435-E774FBE2F2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FFCA1-9224-7440-8302-95620FEB884C}" type="datetime5">
              <a:rPr lang="en-US" smtClean="0"/>
              <a:t>7-Oct-24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E03E57D-8C57-B9B5-797A-9FCDD94268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EF47D-C3DB-5D4B-9212-0390867B6374}" type="slidenum">
              <a:rPr lang="en-US" smtClean="0"/>
              <a:t>12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FA9CC5-86DE-9831-EC49-143B47ECF2DF}"/>
              </a:ext>
            </a:extLst>
          </p:cNvPr>
          <p:cNvSpPr txBox="1"/>
          <p:nvPr/>
        </p:nvSpPr>
        <p:spPr>
          <a:xfrm>
            <a:off x="107337" y="541566"/>
            <a:ext cx="14350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latin typeface="Georgia" panose="02040502050405020303" pitchFamily="18" charset="0"/>
              </a:rPr>
              <a:t>Model 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3EC8DA-8106-DE87-32BA-D0FC5AC70F3B}"/>
              </a:ext>
            </a:extLst>
          </p:cNvPr>
          <p:cNvSpPr txBox="1"/>
          <p:nvPr/>
        </p:nvSpPr>
        <p:spPr>
          <a:xfrm>
            <a:off x="107337" y="172234"/>
            <a:ext cx="3321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cap="all" spc="600">
                <a:solidFill>
                  <a:srgbClr val="C7D9DF"/>
                </a:solidFill>
                <a:latin typeface="Space Grotesk"/>
              </a:rPr>
              <a:t>Prediction model</a:t>
            </a:r>
            <a:endParaRPr lang="en-US" spc="600">
              <a:solidFill>
                <a:schemeClr val="bg2"/>
              </a:solidFill>
            </a:endParaRPr>
          </a:p>
        </p:txBody>
      </p:sp>
      <p:graphicFrame>
        <p:nvGraphicFramePr>
          <p:cNvPr id="9" name="Chart 8" descr="Chart type: Clustered Column, Line. 'Training Time (s)', 'R-squared' by 'Model'&#10;&#10;Description automatically generated">
            <a:extLst>
              <a:ext uri="{FF2B5EF4-FFF2-40B4-BE49-F238E27FC236}">
                <a16:creationId xmlns:a16="http://schemas.microsoft.com/office/drawing/2014/main" id="{AF1B7065-3BA2-F505-5042-4979ACA2A44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88595341"/>
              </p:ext>
            </p:extLst>
          </p:nvPr>
        </p:nvGraphicFramePr>
        <p:xfrm>
          <a:off x="1142999" y="1042105"/>
          <a:ext cx="4371917" cy="275987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D44641FD-6555-2C0F-2A56-8A9C8F630278}"/>
              </a:ext>
            </a:extLst>
          </p:cNvPr>
          <p:cNvSpPr txBox="1"/>
          <p:nvPr/>
        </p:nvSpPr>
        <p:spPr>
          <a:xfrm>
            <a:off x="3867279" y="172234"/>
            <a:ext cx="6305494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l"/>
            <a:r>
              <a:rPr lang="en-US" b="0" i="0" u="none" strike="noStrike">
                <a:effectLst/>
                <a:latin typeface="Georgia" panose="02040502050405020303" pitchFamily="18" charset="0"/>
              </a:rPr>
              <a:t>Map </a:t>
            </a:r>
            <a:r>
              <a:rPr lang="en-US">
                <a:latin typeface="Georgia" panose="02040502050405020303" pitchFamily="18" charset="0"/>
              </a:rPr>
              <a:t>current</a:t>
            </a:r>
            <a:r>
              <a:rPr lang="en-US" b="0" i="0" u="none" strike="noStrike">
                <a:effectLst/>
                <a:latin typeface="Georgia" panose="02040502050405020303" pitchFamily="18" charset="0"/>
              </a:rPr>
              <a:t> trap positions and theta to measured positions.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BB60F88-8AE3-E1A0-2B76-947B01C474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6975" y="3925892"/>
            <a:ext cx="2894413" cy="275987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C6DA25E-A3DE-088C-A73E-3E99E1A566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01651" y="3925892"/>
            <a:ext cx="3131255" cy="2759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43941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0" grpId="0">
        <p:bldAsOne/>
      </p:bldGraphic>
      <p:bldGraphic spid="9" grpId="0">
        <p:bldAsOne/>
      </p:bldGraphic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bg1">
              <a:lumMod val="6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C6FF807-4214-9C3B-A435-E774FBE2F2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FFCA1-9224-7440-8302-95620FEB884C}" type="datetime5">
              <a:rPr lang="en-US" smtClean="0"/>
              <a:t>7-Oct-24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E03E57D-8C57-B9B5-797A-9FCDD94268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EF47D-C3DB-5D4B-9212-0390867B6374}" type="slidenum">
              <a:rPr lang="en-US" smtClean="0"/>
              <a:t>13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FA9CC5-86DE-9831-EC49-143B47ECF2DF}"/>
              </a:ext>
            </a:extLst>
          </p:cNvPr>
          <p:cNvSpPr txBox="1"/>
          <p:nvPr/>
        </p:nvSpPr>
        <p:spPr>
          <a:xfrm>
            <a:off x="107337" y="541566"/>
            <a:ext cx="16145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latin typeface="Georgia" panose="02040502050405020303" pitchFamily="18" charset="0"/>
              </a:rPr>
              <a:t>Model 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3EC8DA-8106-DE87-32BA-D0FC5AC70F3B}"/>
              </a:ext>
            </a:extLst>
          </p:cNvPr>
          <p:cNvSpPr txBox="1"/>
          <p:nvPr/>
        </p:nvSpPr>
        <p:spPr>
          <a:xfrm>
            <a:off x="107337" y="172234"/>
            <a:ext cx="3321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cap="all" spc="600">
                <a:solidFill>
                  <a:srgbClr val="C7D9DF"/>
                </a:solidFill>
                <a:latin typeface="Space Grotesk"/>
              </a:rPr>
              <a:t>Prediction model</a:t>
            </a:r>
            <a:endParaRPr lang="en-US" spc="600">
              <a:solidFill>
                <a:schemeClr val="bg2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4641FD-6555-2C0F-2A56-8A9C8F630278}"/>
              </a:ext>
            </a:extLst>
          </p:cNvPr>
          <p:cNvSpPr txBox="1"/>
          <p:nvPr/>
        </p:nvSpPr>
        <p:spPr>
          <a:xfrm>
            <a:off x="3867279" y="172234"/>
            <a:ext cx="6305494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l"/>
            <a:r>
              <a:rPr lang="en-US" b="0" i="0" u="none" strike="noStrike">
                <a:effectLst/>
                <a:latin typeface="Georgia" panose="02040502050405020303" pitchFamily="18" charset="0"/>
              </a:rPr>
              <a:t>Map </a:t>
            </a:r>
            <a:r>
              <a:rPr lang="en-US">
                <a:latin typeface="Georgia" panose="02040502050405020303" pitchFamily="18" charset="0"/>
              </a:rPr>
              <a:t>current</a:t>
            </a:r>
            <a:r>
              <a:rPr lang="en-US" b="0" i="0" u="none" strike="noStrike">
                <a:effectLst/>
                <a:latin typeface="Georgia" panose="02040502050405020303" pitchFamily="18" charset="0"/>
              </a:rPr>
              <a:t> trap positions and theta to measured positions.</a:t>
            </a:r>
          </a:p>
        </p:txBody>
      </p:sp>
      <p:pic>
        <p:nvPicPr>
          <p:cNvPr id="4" name="Picture 3" descr="A table with numbers and text&#10;&#10;Description automatically generated">
            <a:extLst>
              <a:ext uri="{FF2B5EF4-FFF2-40B4-BE49-F238E27FC236}">
                <a16:creationId xmlns:a16="http://schemas.microsoft.com/office/drawing/2014/main" id="{6C12DCDE-EFF1-C8CA-08A3-9F95F4553EA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5543"/>
          <a:stretch/>
        </p:blipFill>
        <p:spPr>
          <a:xfrm>
            <a:off x="5897566" y="4553525"/>
            <a:ext cx="6136907" cy="1049189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FA8812D2-3F7B-AF13-3FC4-E9568170A115}"/>
              </a:ext>
            </a:extLst>
          </p:cNvPr>
          <p:cNvGrpSpPr/>
          <p:nvPr/>
        </p:nvGrpSpPr>
        <p:grpSpPr>
          <a:xfrm>
            <a:off x="1802416" y="1064786"/>
            <a:ext cx="4690075" cy="2956314"/>
            <a:chOff x="1658780" y="4389095"/>
            <a:chExt cx="4114841" cy="2895579"/>
          </a:xfrm>
        </p:grpSpPr>
        <p:pic>
          <p:nvPicPr>
            <p:cNvPr id="8" name="Picture 7" descr="Unscaled Training and Validation Loss of Model 1">
              <a:extLst>
                <a:ext uri="{FF2B5EF4-FFF2-40B4-BE49-F238E27FC236}">
                  <a16:creationId xmlns:a16="http://schemas.microsoft.com/office/drawing/2014/main" id="{09CC4808-A062-1DCA-4B51-4B94C4C8556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58780" y="4389095"/>
              <a:ext cx="4114841" cy="2468905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F299E25-6DC4-0746-C5B9-942DB0DC23C1}"/>
                </a:ext>
              </a:extLst>
            </p:cNvPr>
            <p:cNvSpPr txBox="1"/>
            <p:nvPr/>
          </p:nvSpPr>
          <p:spPr>
            <a:xfrm>
              <a:off x="3149378" y="6915342"/>
              <a:ext cx="11336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Unscaled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AE51923-EC9E-88A4-61EC-7026C16B4CC8}"/>
              </a:ext>
            </a:extLst>
          </p:cNvPr>
          <p:cNvGrpSpPr/>
          <p:nvPr/>
        </p:nvGrpSpPr>
        <p:grpSpPr>
          <a:xfrm>
            <a:off x="7277100" y="1064786"/>
            <a:ext cx="4406900" cy="3028458"/>
            <a:chOff x="6371818" y="4394654"/>
            <a:chExt cx="3646449" cy="2951922"/>
          </a:xfrm>
        </p:grpSpPr>
        <p:pic>
          <p:nvPicPr>
            <p:cNvPr id="15" name="Picture 14" descr="A graph with blue and orange lines&#10;&#10;Description automatically generated">
              <a:extLst>
                <a:ext uri="{FF2B5EF4-FFF2-40B4-BE49-F238E27FC236}">
                  <a16:creationId xmlns:a16="http://schemas.microsoft.com/office/drawing/2014/main" id="{B71BC653-8B29-F5AA-5E5F-B38F945AA3D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3442" r="7741"/>
            <a:stretch/>
          </p:blipFill>
          <p:spPr>
            <a:xfrm>
              <a:off x="6371818" y="4394654"/>
              <a:ext cx="3646449" cy="2463346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215FE84-33F6-A1F9-E658-EE81B663F544}"/>
                </a:ext>
              </a:extLst>
            </p:cNvPr>
            <p:cNvSpPr txBox="1"/>
            <p:nvPr/>
          </p:nvSpPr>
          <p:spPr>
            <a:xfrm>
              <a:off x="7758865" y="6977244"/>
              <a:ext cx="8723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Scaled</a:t>
              </a:r>
            </a:p>
          </p:txBody>
        </p:sp>
      </p:grpSp>
      <p:graphicFrame>
        <p:nvGraphicFramePr>
          <p:cNvPr id="17" name="Chart 16" descr="Chart type: Clustered Column, Line. Multiple values by 'Model 1'&#10;&#10;Description automatically generated">
            <a:extLst>
              <a:ext uri="{FF2B5EF4-FFF2-40B4-BE49-F238E27FC236}">
                <a16:creationId xmlns:a16="http://schemas.microsoft.com/office/drawing/2014/main" id="{4DDD8AF7-B698-9185-7707-5530D508870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80011320"/>
              </p:ext>
            </p:extLst>
          </p:nvPr>
        </p:nvGraphicFramePr>
        <p:xfrm>
          <a:off x="972791" y="3964885"/>
          <a:ext cx="4690076" cy="26074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  <p:extLst>
      <p:ext uri="{BB962C8B-B14F-4D97-AF65-F5344CB8AC3E}">
        <p14:creationId xmlns:p14="http://schemas.microsoft.com/office/powerpoint/2010/main" val="255921114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Graphic spid="17" grpId="0">
        <p:bldAsOne/>
      </p:bldGraphic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C6FF807-4214-9C3B-A435-E774FBE2F23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770811" y="5901774"/>
            <a:ext cx="2743200" cy="365125"/>
          </a:xfrm>
        </p:spPr>
        <p:txBody>
          <a:bodyPr/>
          <a:lstStyle/>
          <a:p>
            <a:fld id="{5801055E-EAAD-C544-BE2B-C6B645AE8937}" type="datetime5">
              <a:rPr lang="en-US" smtClean="0"/>
              <a:t>7-Oct-24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E03E57D-8C57-B9B5-797A-9FCDD94268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EF47D-C3DB-5D4B-9212-0390867B6374}" type="slidenum">
              <a:rPr lang="en-US" smtClean="0"/>
              <a:t>14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FA9CC5-86DE-9831-EC49-143B47ECF2DF}"/>
              </a:ext>
            </a:extLst>
          </p:cNvPr>
          <p:cNvSpPr txBox="1"/>
          <p:nvPr/>
        </p:nvSpPr>
        <p:spPr>
          <a:xfrm>
            <a:off x="8500766" y="1953390"/>
            <a:ext cx="18485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>
                <a:latin typeface="Georgia" panose="02040502050405020303" pitchFamily="18" charset="0"/>
              </a:rPr>
              <a:t>Model 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7DA79D-C939-2319-7AFA-BD21F5E2E3F2}"/>
              </a:ext>
            </a:extLst>
          </p:cNvPr>
          <p:cNvSpPr txBox="1"/>
          <p:nvPr/>
        </p:nvSpPr>
        <p:spPr>
          <a:xfrm>
            <a:off x="382858" y="6157016"/>
            <a:ext cx="97466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Georgia" panose="02040502050405020303" pitchFamily="18" charset="0"/>
              </a:rPr>
              <a:t>Static Theta Dynamic Reference     	– reference positions from theta and formulae but calculated inside the cost function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A89D64B-957F-55DB-6CDC-1E685C9A1F55}"/>
              </a:ext>
            </a:extLst>
          </p:cNvPr>
          <p:cNvSpPr txBox="1"/>
          <p:nvPr/>
        </p:nvSpPr>
        <p:spPr>
          <a:xfrm>
            <a:off x="8500766" y="1584058"/>
            <a:ext cx="3714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cap="all" spc="600">
                <a:solidFill>
                  <a:srgbClr val="C7D9DF"/>
                </a:solidFill>
                <a:latin typeface="Space Grotesk"/>
              </a:rPr>
              <a:t>Optimization model</a:t>
            </a:r>
            <a:endParaRPr lang="en-US" spc="600">
              <a:solidFill>
                <a:schemeClr val="bg2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C16A1F5-8A83-E7C2-478D-31BA33E06F67}"/>
              </a:ext>
            </a:extLst>
          </p:cNvPr>
          <p:cNvSpPr txBox="1"/>
          <p:nvPr/>
        </p:nvSpPr>
        <p:spPr>
          <a:xfrm>
            <a:off x="264594" y="698897"/>
            <a:ext cx="33794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Georgia" panose="02040502050405020303" pitchFamily="18" charset="0"/>
              </a:rPr>
              <a:t>Custom Cost Function: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94DB327-6840-8B68-0DF9-B04018A6C6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397" y="2502914"/>
            <a:ext cx="7641917" cy="302831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1092220-493E-E3D7-4DA4-89E2260AD1C3}"/>
              </a:ext>
            </a:extLst>
          </p:cNvPr>
          <p:cNvSpPr txBox="1"/>
          <p:nvPr/>
        </p:nvSpPr>
        <p:spPr>
          <a:xfrm>
            <a:off x="382859" y="5546476"/>
            <a:ext cx="7430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Georgia" panose="02040502050405020303" pitchFamily="18" charset="0"/>
              </a:rPr>
              <a:t>Baseline 							– reference positions from dataset 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74F7426-E12E-D272-4645-3FE0F279DA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396" y="2502914"/>
            <a:ext cx="7641917" cy="302831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6F4DE4A-29B5-9322-63F5-AAE7805BC5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859" y="1225936"/>
            <a:ext cx="6751422" cy="120486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6B20FE7-8BFF-095B-B10E-4078703705FD}"/>
              </a:ext>
            </a:extLst>
          </p:cNvPr>
          <p:cNvSpPr txBox="1"/>
          <p:nvPr/>
        </p:nvSpPr>
        <p:spPr>
          <a:xfrm>
            <a:off x="382859" y="5842495"/>
            <a:ext cx="85844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Georgia" panose="02040502050405020303" pitchFamily="18" charset="0"/>
              </a:rPr>
              <a:t>Static Theta Static Reference      	– reference positions from theta and formulae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789FF1-BA88-11E2-E58D-60B78A19FDC0}"/>
              </a:ext>
            </a:extLst>
          </p:cNvPr>
          <p:cNvSpPr txBox="1"/>
          <p:nvPr/>
        </p:nvSpPr>
        <p:spPr>
          <a:xfrm>
            <a:off x="2343618" y="107377"/>
            <a:ext cx="7504764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>
                <a:latin typeface="Georgia" panose="02040502050405020303" pitchFamily="18" charset="0"/>
              </a:rPr>
              <a:t>Optimize trap positions to match measured with simulated positions.</a:t>
            </a:r>
          </a:p>
        </p:txBody>
      </p:sp>
    </p:spTree>
    <p:extLst>
      <p:ext uri="{BB962C8B-B14F-4D97-AF65-F5344CB8AC3E}">
        <p14:creationId xmlns:p14="http://schemas.microsoft.com/office/powerpoint/2010/main" val="123763130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4" grpId="0"/>
      <p:bldP spid="10" grpId="0"/>
      <p:bldP spid="20" grpId="0"/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9D863D9-BAB2-5A7E-AF15-0245C009D475}"/>
              </a:ext>
            </a:extLst>
          </p:cNvPr>
          <p:cNvSpPr txBox="1"/>
          <p:nvPr/>
        </p:nvSpPr>
        <p:spPr>
          <a:xfrm>
            <a:off x="461689" y="170740"/>
            <a:ext cx="11233005" cy="6295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>
                <a:latin typeface="Georgia" panose="02040502050405020303" pitchFamily="18" charset="0"/>
                <a:ea typeface="+mj-ea"/>
                <a:cs typeface="+mj-cs"/>
              </a:rPr>
              <a:t>BASELINE MODEL vs SCALED BASELINE MODEL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A529FC-218B-6DD0-FF55-94FFA00F958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75640" y="6492875"/>
            <a:ext cx="216632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8B75FD5-A73D-F647-AEA4-A3537AE14886}" type="datetime5">
              <a:rPr lang="en-US" smtClean="0">
                <a:solidFill>
                  <a:schemeClr val="tx1">
                    <a:tint val="75000"/>
                  </a:schemeClr>
                </a:solidFill>
              </a:rPr>
              <a:t>7-Oct-24</a:t>
            </a:fld>
            <a:endParaRPr lang="en-US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B62E601-3119-D50B-7FBB-920423F0E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67532" y="6356350"/>
            <a:ext cx="2164923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10FEF47D-C3DB-5D4B-9212-0390867B6374}" type="slidenum">
              <a:rPr lang="en-US" smtClean="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15</a:t>
            </a:fld>
            <a:endParaRPr lang="en-US">
              <a:solidFill>
                <a:srgbClr val="FFFFFF"/>
              </a:solidFill>
            </a:endParaRPr>
          </a:p>
        </p:txBody>
      </p:sp>
      <p:pic>
        <p:nvPicPr>
          <p:cNvPr id="31" name="Picture 30" descr="A diagram of a fish&#10;&#10;Description automatically generated">
            <a:extLst>
              <a:ext uri="{FF2B5EF4-FFF2-40B4-BE49-F238E27FC236}">
                <a16:creationId xmlns:a16="http://schemas.microsoft.com/office/drawing/2014/main" id="{5EB83460-8E42-C792-E5C1-C0A364D1F38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861" t="1" r="6683" b="2214"/>
          <a:stretch/>
        </p:blipFill>
        <p:spPr>
          <a:xfrm>
            <a:off x="154444" y="3546836"/>
            <a:ext cx="4467635" cy="2963291"/>
          </a:xfrm>
          <a:prstGeom prst="rect">
            <a:avLst/>
          </a:prstGeom>
        </p:spPr>
      </p:pic>
      <p:pic>
        <p:nvPicPr>
          <p:cNvPr id="33" name="Picture 32" descr="A graph of trap traps&#10;&#10;Description automatically generated with medium confidence">
            <a:extLst>
              <a:ext uri="{FF2B5EF4-FFF2-40B4-BE49-F238E27FC236}">
                <a16:creationId xmlns:a16="http://schemas.microsoft.com/office/drawing/2014/main" id="{2BFEEEF2-9A54-1A18-6BBB-8CB04860846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550" r="6581"/>
          <a:stretch/>
        </p:blipFill>
        <p:spPr>
          <a:xfrm>
            <a:off x="159525" y="720341"/>
            <a:ext cx="4457764" cy="3009650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392DF84E-A2C6-E809-3C16-F2FD8C923999}"/>
              </a:ext>
            </a:extLst>
          </p:cNvPr>
          <p:cNvSpPr txBox="1"/>
          <p:nvPr/>
        </p:nvSpPr>
        <p:spPr>
          <a:xfrm>
            <a:off x="5758621" y="1793463"/>
            <a:ext cx="7710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R</a:t>
            </a:r>
            <a:r>
              <a:rPr lang="en-US" baseline="30000"/>
              <a:t>2</a:t>
            </a:r>
          </a:p>
          <a:p>
            <a:pPr algn="ctr"/>
            <a:r>
              <a:rPr lang="en-US"/>
              <a:t>MSE</a:t>
            </a:r>
          </a:p>
          <a:p>
            <a:pPr algn="ctr"/>
            <a:r>
              <a:rPr lang="en-US"/>
              <a:t>MAE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D895377-AA2E-A0A1-B92C-39AC70845481}"/>
              </a:ext>
            </a:extLst>
          </p:cNvPr>
          <p:cNvSpPr txBox="1"/>
          <p:nvPr/>
        </p:nvSpPr>
        <p:spPr>
          <a:xfrm>
            <a:off x="4724951" y="1780935"/>
            <a:ext cx="10336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>
                <a:effectLst/>
                <a:latin typeface="CharterBT"/>
              </a:rPr>
              <a:t>0.9913 </a:t>
            </a:r>
            <a:endParaRPr lang="en-US"/>
          </a:p>
          <a:p>
            <a:r>
              <a:rPr lang="en-US" sz="1800">
                <a:effectLst/>
                <a:latin typeface="CharterBT"/>
              </a:rPr>
              <a:t>4.3908 </a:t>
            </a:r>
            <a:endParaRPr lang="en-US"/>
          </a:p>
          <a:p>
            <a:r>
              <a:rPr lang="en-US" sz="1800">
                <a:effectLst/>
                <a:latin typeface="CharterBT"/>
              </a:rPr>
              <a:t>1.4693 </a:t>
            </a:r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DA182EF-5869-073B-5034-221C3D8F0907}"/>
              </a:ext>
            </a:extLst>
          </p:cNvPr>
          <p:cNvSpPr txBox="1"/>
          <p:nvPr/>
        </p:nvSpPr>
        <p:spPr>
          <a:xfrm>
            <a:off x="6620624" y="1780935"/>
            <a:ext cx="88036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>
                <a:effectLst/>
                <a:latin typeface="CharterBT"/>
              </a:rPr>
              <a:t>0.9900 </a:t>
            </a:r>
            <a:endParaRPr lang="en-US"/>
          </a:p>
          <a:p>
            <a:r>
              <a:rPr lang="en-US" sz="1800">
                <a:effectLst/>
                <a:latin typeface="CharterBT"/>
              </a:rPr>
              <a:t>0.0100 </a:t>
            </a:r>
            <a:endParaRPr lang="en-US"/>
          </a:p>
          <a:p>
            <a:r>
              <a:rPr lang="en-US" sz="1800">
                <a:effectLst/>
                <a:latin typeface="CharterBT"/>
              </a:rPr>
              <a:t>0.0739 </a:t>
            </a:r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A971256-750A-BC28-3311-EC06F6249B2A}"/>
              </a:ext>
            </a:extLst>
          </p:cNvPr>
          <p:cNvSpPr txBox="1"/>
          <p:nvPr/>
        </p:nvSpPr>
        <p:spPr>
          <a:xfrm>
            <a:off x="5732382" y="4349203"/>
            <a:ext cx="7710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R</a:t>
            </a:r>
            <a:r>
              <a:rPr lang="en-US" baseline="30000"/>
              <a:t>2</a:t>
            </a:r>
          </a:p>
          <a:p>
            <a:pPr algn="ctr"/>
            <a:r>
              <a:rPr lang="en-US"/>
              <a:t>MSE</a:t>
            </a:r>
          </a:p>
          <a:p>
            <a:pPr algn="ctr"/>
            <a:r>
              <a:rPr lang="en-US"/>
              <a:t>MAE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4C7A2B1-79F0-8E9A-E9EC-77E4CEFDE5FE}"/>
              </a:ext>
            </a:extLst>
          </p:cNvPr>
          <p:cNvSpPr txBox="1"/>
          <p:nvPr/>
        </p:nvSpPr>
        <p:spPr>
          <a:xfrm>
            <a:off x="4734822" y="4349203"/>
            <a:ext cx="88036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>
                <a:effectLst/>
                <a:latin typeface="CharterBT"/>
              </a:rPr>
              <a:t>0.9994 </a:t>
            </a:r>
            <a:endParaRPr lang="en-US"/>
          </a:p>
          <a:p>
            <a:r>
              <a:rPr lang="en-US" sz="1800">
                <a:effectLst/>
                <a:latin typeface="CharterBT"/>
              </a:rPr>
              <a:t>0.2997 </a:t>
            </a:r>
            <a:endParaRPr lang="en-US"/>
          </a:p>
          <a:p>
            <a:r>
              <a:rPr lang="en-US" sz="1800">
                <a:effectLst/>
                <a:latin typeface="CharterBT"/>
              </a:rPr>
              <a:t>0.3818 </a:t>
            </a:r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0AAFAAA-9F8C-D6A8-9293-C9A01742907F}"/>
              </a:ext>
            </a:extLst>
          </p:cNvPr>
          <p:cNvSpPr txBox="1"/>
          <p:nvPr/>
        </p:nvSpPr>
        <p:spPr>
          <a:xfrm>
            <a:off x="6620624" y="4349203"/>
            <a:ext cx="94929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>
                <a:effectLst/>
                <a:latin typeface="CharterBT"/>
              </a:rPr>
              <a:t>0.9999 </a:t>
            </a:r>
            <a:endParaRPr lang="en-US"/>
          </a:p>
          <a:p>
            <a:r>
              <a:rPr lang="en-US" sz="1800">
                <a:effectLst/>
                <a:latin typeface="CharterBT"/>
              </a:rPr>
              <a:t>6.5e-05 </a:t>
            </a:r>
            <a:endParaRPr lang="en-US"/>
          </a:p>
          <a:p>
            <a:r>
              <a:rPr lang="en-US" sz="1800">
                <a:effectLst/>
                <a:latin typeface="CharterBT"/>
              </a:rPr>
              <a:t>0.0051 </a:t>
            </a:r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7A574E7-54A9-510D-5DD5-EFE512F606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20273" y="720341"/>
            <a:ext cx="4517283" cy="286324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9693212-CA2C-89F0-3FFE-4FAE1C702B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15483" y="3573071"/>
            <a:ext cx="4535655" cy="2969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1788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41" grpId="0"/>
      <p:bldP spid="43" grpId="0"/>
      <p:bldP spid="45" grpId="0"/>
      <p:bldP spid="47" grpId="0"/>
      <p:bldP spid="4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9D863D9-BAB2-5A7E-AF15-0245C009D475}"/>
              </a:ext>
            </a:extLst>
          </p:cNvPr>
          <p:cNvSpPr txBox="1"/>
          <p:nvPr/>
        </p:nvSpPr>
        <p:spPr>
          <a:xfrm>
            <a:off x="267929" y="-36035"/>
            <a:ext cx="10515600" cy="11105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>
                <a:latin typeface="Georgia" panose="02040502050405020303" pitchFamily="18" charset="0"/>
                <a:ea typeface="+mj-ea"/>
                <a:cs typeface="+mj-cs"/>
              </a:rPr>
              <a:t>STATIC THETA STATIC REFERENCE MODEL (STSR)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A529FC-218B-6DD0-FF55-94FFA00F95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CBA76681-A5C5-5646-BE7F-59D3D390F2FE}" type="datetime5">
              <a:rPr lang="en-US" smtClean="0">
                <a:solidFill>
                  <a:schemeClr val="tx1">
                    <a:tint val="75000"/>
                  </a:schemeClr>
                </a:solidFill>
              </a:rPr>
              <a:t>7-Oct-24</a:t>
            </a:fld>
            <a:endParaRPr lang="en-US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B62E601-3119-D50B-7FBB-920423F0E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10FEF47D-C3DB-5D4B-9212-0390867B6374}" type="slidenum">
              <a:rPr lang="en-US" smtClean="0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16</a:t>
            </a:fld>
            <a:endParaRPr lang="en-US">
              <a:solidFill>
                <a:schemeClr val="tx1">
                  <a:tint val="75000"/>
                </a:schemeClr>
              </a:solidFill>
            </a:endParaRPr>
          </a:p>
        </p:txBody>
      </p:sp>
      <p:pic>
        <p:nvPicPr>
          <p:cNvPr id="7" name="Picture 6" descr="A graph with blue and orange lines&#10;&#10;Description automatically generated">
            <a:extLst>
              <a:ext uri="{FF2B5EF4-FFF2-40B4-BE49-F238E27FC236}">
                <a16:creationId xmlns:a16="http://schemas.microsoft.com/office/drawing/2014/main" id="{9DF15CFB-201B-3B68-BDD1-D0D3903FCE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7971" y="887511"/>
            <a:ext cx="4322161" cy="2593297"/>
          </a:xfrm>
          <a:prstGeom prst="rect">
            <a:avLst/>
          </a:prstGeom>
        </p:spPr>
      </p:pic>
      <p:pic>
        <p:nvPicPr>
          <p:cNvPr id="18" name="Picture 17" descr="A graph with a chart and text&#10;&#10;Description automatically generated with medium confidence">
            <a:extLst>
              <a:ext uri="{FF2B5EF4-FFF2-40B4-BE49-F238E27FC236}">
                <a16:creationId xmlns:a16="http://schemas.microsoft.com/office/drawing/2014/main" id="{C5DE4B4F-4390-8FAE-1776-FB714D24CE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7518" y="885590"/>
            <a:ext cx="4322161" cy="2593297"/>
          </a:xfrm>
          <a:prstGeom prst="rect">
            <a:avLst/>
          </a:prstGeom>
        </p:spPr>
      </p:pic>
      <p:pic>
        <p:nvPicPr>
          <p:cNvPr id="20" name="Picture 19" descr="A graph with lines and numbers&#10;&#10;Description automatically generated with medium confidence">
            <a:extLst>
              <a:ext uri="{FF2B5EF4-FFF2-40B4-BE49-F238E27FC236}">
                <a16:creationId xmlns:a16="http://schemas.microsoft.com/office/drawing/2014/main" id="{D1A2D894-B4A6-48AC-E9B3-E25D81E95B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71949" y="885592"/>
            <a:ext cx="4322159" cy="2593296"/>
          </a:xfrm>
          <a:prstGeom prst="rect">
            <a:avLst/>
          </a:prstGeom>
        </p:spPr>
      </p:pic>
      <p:pic>
        <p:nvPicPr>
          <p:cNvPr id="15" name="Picture 14" descr="A graph showing 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1FFB9D7B-FDE3-242D-5395-549A651868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24482" y="885589"/>
            <a:ext cx="7867518" cy="405188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9E81D60-D5C9-01DE-7063-38310977C4BF}"/>
              </a:ext>
            </a:extLst>
          </p:cNvPr>
          <p:cNvSpPr txBox="1"/>
          <p:nvPr/>
        </p:nvSpPr>
        <p:spPr>
          <a:xfrm>
            <a:off x="5779921" y="5537978"/>
            <a:ext cx="99738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>
                <a:effectLst/>
                <a:latin typeface="CharterBT"/>
              </a:rPr>
              <a:t>-0.2303 </a:t>
            </a:r>
            <a:endParaRPr lang="en-US"/>
          </a:p>
          <a:p>
            <a:r>
              <a:rPr lang="en-US" sz="1800">
                <a:effectLst/>
                <a:latin typeface="CharterBT"/>
              </a:rPr>
              <a:t>797.348 </a:t>
            </a:r>
            <a:endParaRPr lang="en-US"/>
          </a:p>
          <a:p>
            <a:r>
              <a:rPr lang="en-US" sz="1800">
                <a:effectLst/>
                <a:latin typeface="CharterBT"/>
              </a:rPr>
              <a:t>21.3077 </a:t>
            </a:r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64E4409-8002-B2B9-F4DA-0D6AA0813E05}"/>
              </a:ext>
            </a:extLst>
          </p:cNvPr>
          <p:cNvSpPr txBox="1"/>
          <p:nvPr/>
        </p:nvSpPr>
        <p:spPr>
          <a:xfrm>
            <a:off x="4774266" y="5537978"/>
            <a:ext cx="7710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R</a:t>
            </a:r>
            <a:r>
              <a:rPr lang="en-US" baseline="30000"/>
              <a:t>2</a:t>
            </a:r>
          </a:p>
          <a:p>
            <a:pPr algn="ctr"/>
            <a:r>
              <a:rPr lang="en-US"/>
              <a:t>MSE</a:t>
            </a:r>
          </a:p>
          <a:p>
            <a:pPr algn="ctr"/>
            <a:r>
              <a:rPr lang="en-US"/>
              <a:t>MAE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93FB1F3-388E-646F-9198-4B07006A29DE}"/>
              </a:ext>
            </a:extLst>
          </p:cNvPr>
          <p:cNvSpPr txBox="1"/>
          <p:nvPr/>
        </p:nvSpPr>
        <p:spPr>
          <a:xfrm>
            <a:off x="4922314" y="5112769"/>
            <a:ext cx="1715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Predicted Traps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7B64526-6659-B4EC-897C-D1A6C9C97A65}"/>
              </a:ext>
            </a:extLst>
          </p:cNvPr>
          <p:cNvSpPr txBox="1"/>
          <p:nvPr/>
        </p:nvSpPr>
        <p:spPr>
          <a:xfrm>
            <a:off x="8641651" y="5511265"/>
            <a:ext cx="11208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>
                <a:effectLst/>
                <a:latin typeface="CharterBT"/>
              </a:rPr>
              <a:t>-2834.53  </a:t>
            </a:r>
            <a:endParaRPr lang="en-US"/>
          </a:p>
          <a:p>
            <a:r>
              <a:rPr lang="en-US" sz="1800">
                <a:effectLst/>
                <a:latin typeface="CharterBT"/>
              </a:rPr>
              <a:t>819.981 </a:t>
            </a:r>
            <a:endParaRPr lang="en-US"/>
          </a:p>
          <a:p>
            <a:r>
              <a:rPr lang="en-US" sz="1800">
                <a:effectLst/>
                <a:latin typeface="CharterBT"/>
              </a:rPr>
              <a:t> 21.6672  </a:t>
            </a:r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66D9D9D-5A9C-3A9F-0ABE-70537D1521ED}"/>
              </a:ext>
            </a:extLst>
          </p:cNvPr>
          <p:cNvSpPr txBox="1"/>
          <p:nvPr/>
        </p:nvSpPr>
        <p:spPr>
          <a:xfrm>
            <a:off x="7635996" y="5511265"/>
            <a:ext cx="7710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R</a:t>
            </a:r>
            <a:r>
              <a:rPr lang="en-US" baseline="30000"/>
              <a:t>2</a:t>
            </a:r>
          </a:p>
          <a:p>
            <a:pPr algn="ctr"/>
            <a:r>
              <a:rPr lang="en-US"/>
              <a:t>MSE</a:t>
            </a:r>
          </a:p>
          <a:p>
            <a:pPr algn="ctr"/>
            <a:r>
              <a:rPr lang="en-US"/>
              <a:t>MAE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159F8F5-0E84-E94F-4FAF-3F626AF2CC09}"/>
              </a:ext>
            </a:extLst>
          </p:cNvPr>
          <p:cNvSpPr txBox="1"/>
          <p:nvPr/>
        </p:nvSpPr>
        <p:spPr>
          <a:xfrm>
            <a:off x="7264487" y="5131212"/>
            <a:ext cx="27927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Predicted Measured points</a:t>
            </a:r>
          </a:p>
        </p:txBody>
      </p:sp>
    </p:spTree>
    <p:extLst>
      <p:ext uri="{BB962C8B-B14F-4D97-AF65-F5344CB8AC3E}">
        <p14:creationId xmlns:p14="http://schemas.microsoft.com/office/powerpoint/2010/main" val="326733412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4" grpId="0"/>
      <p:bldP spid="25" grpId="0"/>
      <p:bldP spid="26" grpId="0"/>
      <p:bldP spid="27" grpId="0"/>
      <p:bldP spid="2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9D863D9-BAB2-5A7E-AF15-0245C009D475}"/>
              </a:ext>
            </a:extLst>
          </p:cNvPr>
          <p:cNvSpPr txBox="1"/>
          <p:nvPr/>
        </p:nvSpPr>
        <p:spPr>
          <a:xfrm>
            <a:off x="317091" y="136525"/>
            <a:ext cx="10515600" cy="11105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>
                <a:latin typeface="Georgia" panose="02040502050405020303" pitchFamily="18" charset="0"/>
                <a:ea typeface="+mj-ea"/>
                <a:cs typeface="+mj-cs"/>
              </a:rPr>
              <a:t>SCALED  STATIC THETA STATIC REFERENCE MODEL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A529FC-218B-6DD0-FF55-94FFA00F95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7E0E5DB-924F-9A4C-A760-457BDBC91835}" type="datetime5">
              <a:rPr lang="en-US" smtClean="0">
                <a:solidFill>
                  <a:schemeClr val="tx1">
                    <a:tint val="75000"/>
                  </a:schemeClr>
                </a:solidFill>
              </a:rPr>
              <a:t>7-Oct-24</a:t>
            </a:fld>
            <a:endParaRPr lang="en-US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B62E601-3119-D50B-7FBB-920423F0E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10FEF47D-C3DB-5D4B-9212-0390867B6374}" type="slidenum">
              <a:rPr lang="en-US" smtClean="0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17</a:t>
            </a:fld>
            <a:endParaRPr lang="en-US">
              <a:solidFill>
                <a:schemeClr val="tx1">
                  <a:tint val="75000"/>
                </a:schemeClr>
              </a:solidFill>
            </a:endParaRPr>
          </a:p>
        </p:txBody>
      </p:sp>
      <p:pic>
        <p:nvPicPr>
          <p:cNvPr id="17" name="Picture 16" descr="A graph with blue and orange lines&#10;&#10;Description automatically generated">
            <a:extLst>
              <a:ext uri="{FF2B5EF4-FFF2-40B4-BE49-F238E27FC236}">
                <a16:creationId xmlns:a16="http://schemas.microsoft.com/office/drawing/2014/main" id="{83FB216C-6EF5-B097-491F-4C255322AD2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798" r="5471"/>
          <a:stretch/>
        </p:blipFill>
        <p:spPr>
          <a:xfrm>
            <a:off x="-88934" y="1054515"/>
            <a:ext cx="3981352" cy="2632902"/>
          </a:xfrm>
          <a:prstGeom prst="rect">
            <a:avLst/>
          </a:prstGeom>
        </p:spPr>
      </p:pic>
      <p:pic>
        <p:nvPicPr>
          <p:cNvPr id="21" name="Picture 20" descr="A graph with lines and words&#10;&#10;Description automatically generated with medium confidence">
            <a:extLst>
              <a:ext uri="{FF2B5EF4-FFF2-40B4-BE49-F238E27FC236}">
                <a16:creationId xmlns:a16="http://schemas.microsoft.com/office/drawing/2014/main" id="{34A3098E-7ACC-4A64-667F-F272459158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8116" y="1054515"/>
            <a:ext cx="4388168" cy="2632901"/>
          </a:xfrm>
          <a:prstGeom prst="rect">
            <a:avLst/>
          </a:prstGeom>
        </p:spPr>
      </p:pic>
      <p:pic>
        <p:nvPicPr>
          <p:cNvPr id="23" name="Picture 22" descr="A graph with lines and text&#10;&#10;Description automatically generated with medium confidence">
            <a:extLst>
              <a:ext uri="{FF2B5EF4-FFF2-40B4-BE49-F238E27FC236}">
                <a16:creationId xmlns:a16="http://schemas.microsoft.com/office/drawing/2014/main" id="{BA69D2D1-9CE2-B869-C4FA-3FF1ED2526D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4933"/>
          <a:stretch/>
        </p:blipFill>
        <p:spPr>
          <a:xfrm>
            <a:off x="3892418" y="1054515"/>
            <a:ext cx="4171688" cy="2632901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5B26B58E-BEEF-DC70-4236-452CEFC9CD45}"/>
              </a:ext>
            </a:extLst>
          </p:cNvPr>
          <p:cNvSpPr txBox="1"/>
          <p:nvPr/>
        </p:nvSpPr>
        <p:spPr>
          <a:xfrm>
            <a:off x="5868587" y="4696929"/>
            <a:ext cx="93326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>
                <a:effectLst/>
                <a:latin typeface="CharterBT"/>
              </a:rPr>
              <a:t>-0.200 </a:t>
            </a:r>
            <a:endParaRPr lang="en-US"/>
          </a:p>
          <a:p>
            <a:r>
              <a:rPr lang="en-US" sz="1800">
                <a:effectLst/>
                <a:latin typeface="CharterBT"/>
              </a:rPr>
              <a:t>1.2090 </a:t>
            </a:r>
            <a:endParaRPr lang="en-US"/>
          </a:p>
          <a:p>
            <a:r>
              <a:rPr lang="en-US" sz="1800">
                <a:effectLst/>
                <a:latin typeface="CharterBT"/>
              </a:rPr>
              <a:t>0.9249  </a:t>
            </a:r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A80FFAD-94DD-F728-624A-EB6FC0DC0031}"/>
              </a:ext>
            </a:extLst>
          </p:cNvPr>
          <p:cNvSpPr txBox="1"/>
          <p:nvPr/>
        </p:nvSpPr>
        <p:spPr>
          <a:xfrm>
            <a:off x="4862932" y="4696929"/>
            <a:ext cx="7710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R</a:t>
            </a:r>
            <a:r>
              <a:rPr lang="en-US" baseline="30000"/>
              <a:t>2</a:t>
            </a:r>
          </a:p>
          <a:p>
            <a:pPr algn="ctr"/>
            <a:r>
              <a:rPr lang="en-US"/>
              <a:t>MSE</a:t>
            </a:r>
          </a:p>
          <a:p>
            <a:pPr algn="ctr"/>
            <a:r>
              <a:rPr lang="en-US"/>
              <a:t>MAE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58DDB6A-C3FE-E09F-387E-496954159009}"/>
              </a:ext>
            </a:extLst>
          </p:cNvPr>
          <p:cNvSpPr txBox="1"/>
          <p:nvPr/>
        </p:nvSpPr>
        <p:spPr>
          <a:xfrm>
            <a:off x="9504845" y="4605406"/>
            <a:ext cx="113204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>
                <a:effectLst/>
                <a:latin typeface="CharterBT"/>
              </a:rPr>
              <a:t>-9459.869</a:t>
            </a:r>
            <a:endParaRPr lang="en-US"/>
          </a:p>
          <a:p>
            <a:r>
              <a:rPr lang="en-US" sz="1800">
                <a:effectLst/>
                <a:latin typeface="CharterBT"/>
              </a:rPr>
              <a:t>1.2822  </a:t>
            </a:r>
            <a:endParaRPr lang="en-US"/>
          </a:p>
          <a:p>
            <a:r>
              <a:rPr lang="en-US" sz="1800">
                <a:effectLst/>
                <a:latin typeface="CharterBT"/>
              </a:rPr>
              <a:t>0.9293   </a:t>
            </a:r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7691A3E-D367-56E6-525C-F7EAF2F735A6}"/>
              </a:ext>
            </a:extLst>
          </p:cNvPr>
          <p:cNvSpPr txBox="1"/>
          <p:nvPr/>
        </p:nvSpPr>
        <p:spPr>
          <a:xfrm>
            <a:off x="8499190" y="4605406"/>
            <a:ext cx="7710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R</a:t>
            </a:r>
            <a:r>
              <a:rPr lang="en-US" baseline="30000"/>
              <a:t>2</a:t>
            </a:r>
          </a:p>
          <a:p>
            <a:pPr algn="ctr"/>
            <a:r>
              <a:rPr lang="en-US"/>
              <a:t>MSE</a:t>
            </a:r>
          </a:p>
          <a:p>
            <a:pPr algn="ctr"/>
            <a:r>
              <a:rPr lang="en-US"/>
              <a:t>MAE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6F9D83-6F51-034F-63AD-8A4E99630AFA}"/>
              </a:ext>
            </a:extLst>
          </p:cNvPr>
          <p:cNvSpPr txBox="1"/>
          <p:nvPr/>
        </p:nvSpPr>
        <p:spPr>
          <a:xfrm>
            <a:off x="5010980" y="4069434"/>
            <a:ext cx="1715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Predicted Traps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C51BBE-C61B-CCF2-4661-37448F37EC49}"/>
              </a:ext>
            </a:extLst>
          </p:cNvPr>
          <p:cNvSpPr txBox="1"/>
          <p:nvPr/>
        </p:nvSpPr>
        <p:spPr>
          <a:xfrm>
            <a:off x="7954055" y="4066201"/>
            <a:ext cx="27927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Predicted Measured points</a:t>
            </a:r>
          </a:p>
        </p:txBody>
      </p:sp>
    </p:spTree>
    <p:extLst>
      <p:ext uri="{BB962C8B-B14F-4D97-AF65-F5344CB8AC3E}">
        <p14:creationId xmlns:p14="http://schemas.microsoft.com/office/powerpoint/2010/main" val="199191114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7" grpId="0"/>
      <p:bldP spid="28" grpId="0"/>
      <p:bldP spid="5" grpId="0"/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9D863D9-BAB2-5A7E-AF15-0245C009D475}"/>
              </a:ext>
            </a:extLst>
          </p:cNvPr>
          <p:cNvSpPr txBox="1"/>
          <p:nvPr/>
        </p:nvSpPr>
        <p:spPr>
          <a:xfrm>
            <a:off x="154158" y="205533"/>
            <a:ext cx="10515600" cy="11105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>
                <a:latin typeface="Georgia" panose="02040502050405020303" pitchFamily="18" charset="0"/>
                <a:ea typeface="+mj-ea"/>
                <a:cs typeface="+mj-cs"/>
              </a:rPr>
              <a:t>STATIC THETA DYNAMIC REFERENCE MODEL (STDR)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A529FC-218B-6DD0-FF55-94FFA00F958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78736" y="6289675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46E34883-FC09-664D-A701-290A4B516C2B}" type="datetime5">
              <a:rPr lang="en-US" smtClean="0">
                <a:solidFill>
                  <a:schemeClr val="tx1">
                    <a:tint val="75000"/>
                  </a:schemeClr>
                </a:solidFill>
              </a:rPr>
              <a:t>7-Oct-24</a:t>
            </a:fld>
            <a:endParaRPr lang="en-US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B62E601-3119-D50B-7FBB-920423F0E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1" y="6289675"/>
            <a:ext cx="75354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10FEF47D-C3DB-5D4B-9212-0390867B6374}" type="slidenum">
              <a:rPr lang="en-US" smtClean="0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18</a:t>
            </a:fld>
            <a:endParaRPr lang="en-US">
              <a:solidFill>
                <a:schemeClr val="tx1">
                  <a:tint val="75000"/>
                </a:schemeClr>
              </a:solidFill>
            </a:endParaRPr>
          </a:p>
        </p:txBody>
      </p:sp>
      <p:pic>
        <p:nvPicPr>
          <p:cNvPr id="12" name="Picture 11" descr="A graph with orange and blue lines&#10;&#10;Description automatically generated">
            <a:extLst>
              <a:ext uri="{FF2B5EF4-FFF2-40B4-BE49-F238E27FC236}">
                <a16:creationId xmlns:a16="http://schemas.microsoft.com/office/drawing/2014/main" id="{E3B80ACE-439F-83E5-BD2A-7667F27D67D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320" t="1697" r="7404" b="2170"/>
          <a:stretch/>
        </p:blipFill>
        <p:spPr>
          <a:xfrm>
            <a:off x="1758" y="3747298"/>
            <a:ext cx="3942912" cy="2544967"/>
          </a:xfrm>
          <a:prstGeom prst="rect">
            <a:avLst/>
          </a:prstGeom>
        </p:spPr>
      </p:pic>
      <p:pic>
        <p:nvPicPr>
          <p:cNvPr id="17" name="Picture 16" descr="A graph of a graph showing a curved line&#10;&#10;Description automatically generated with medium confidence">
            <a:extLst>
              <a:ext uri="{FF2B5EF4-FFF2-40B4-BE49-F238E27FC236}">
                <a16:creationId xmlns:a16="http://schemas.microsoft.com/office/drawing/2014/main" id="{8642302C-C106-1806-F9B6-869025584E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4670" y="3747298"/>
            <a:ext cx="4302660" cy="2542376"/>
          </a:xfrm>
          <a:prstGeom prst="rect">
            <a:avLst/>
          </a:prstGeom>
        </p:spPr>
      </p:pic>
      <p:pic>
        <p:nvPicPr>
          <p:cNvPr id="9" name="Picture 8" descr="A graph with blue and orange lines&#10;&#10;Description automatically generated">
            <a:extLst>
              <a:ext uri="{FF2B5EF4-FFF2-40B4-BE49-F238E27FC236}">
                <a16:creationId xmlns:a16="http://schemas.microsoft.com/office/drawing/2014/main" id="{4E13D45D-6433-0275-7E64-9081403362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50388" y="3747299"/>
            <a:ext cx="4241611" cy="2542376"/>
          </a:xfrm>
          <a:prstGeom prst="rect">
            <a:avLst/>
          </a:prstGeom>
        </p:spPr>
      </p:pic>
      <p:pic>
        <p:nvPicPr>
          <p:cNvPr id="21" name="Picture 20" descr="A graph with colored lines&#10;&#10;Description automatically generated">
            <a:extLst>
              <a:ext uri="{FF2B5EF4-FFF2-40B4-BE49-F238E27FC236}">
                <a16:creationId xmlns:a16="http://schemas.microsoft.com/office/drawing/2014/main" id="{0A0C974F-759E-C89D-E900-38836CFB62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61388" y="1031768"/>
            <a:ext cx="4302660" cy="2581596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C9929759-B1DD-5BD7-E2F8-A874F705A289}"/>
              </a:ext>
            </a:extLst>
          </p:cNvPr>
          <p:cNvSpPr txBox="1"/>
          <p:nvPr/>
        </p:nvSpPr>
        <p:spPr>
          <a:xfrm>
            <a:off x="1584022" y="2199900"/>
            <a:ext cx="7710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R</a:t>
            </a:r>
            <a:r>
              <a:rPr lang="en-US" baseline="30000"/>
              <a:t>2</a:t>
            </a:r>
          </a:p>
          <a:p>
            <a:pPr algn="ctr"/>
            <a:r>
              <a:rPr lang="en-US"/>
              <a:t>MSE</a:t>
            </a:r>
          </a:p>
          <a:p>
            <a:pPr algn="ctr"/>
            <a:r>
              <a:rPr lang="en-US"/>
              <a:t>MAE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961F8A8-494F-13D1-6239-3A00A39FC946}"/>
              </a:ext>
            </a:extLst>
          </p:cNvPr>
          <p:cNvSpPr txBox="1"/>
          <p:nvPr/>
        </p:nvSpPr>
        <p:spPr>
          <a:xfrm>
            <a:off x="550352" y="2187372"/>
            <a:ext cx="10336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0.9812 </a:t>
            </a:r>
          </a:p>
          <a:p>
            <a:r>
              <a:rPr lang="en-US"/>
              <a:t>7.2205 </a:t>
            </a:r>
          </a:p>
          <a:p>
            <a:r>
              <a:rPr lang="en-US"/>
              <a:t>2.1084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E1DF9AA-5847-0BAB-17E2-97B6C1BB193F}"/>
              </a:ext>
            </a:extLst>
          </p:cNvPr>
          <p:cNvSpPr txBox="1"/>
          <p:nvPr/>
        </p:nvSpPr>
        <p:spPr>
          <a:xfrm>
            <a:off x="2446025" y="2187372"/>
            <a:ext cx="10198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1.8439 </a:t>
            </a:r>
          </a:p>
          <a:p>
            <a:r>
              <a:rPr lang="en-US" sz="1800">
                <a:effectLst/>
                <a:latin typeface="CharterBT"/>
              </a:rPr>
              <a:t> </a:t>
            </a:r>
            <a:r>
              <a:rPr lang="en-US"/>
              <a:t>6.3234 </a:t>
            </a:r>
          </a:p>
          <a:p>
            <a:r>
              <a:rPr lang="en-US" sz="1800">
                <a:effectLst/>
                <a:latin typeface="CharterBT"/>
              </a:rPr>
              <a:t> </a:t>
            </a:r>
            <a:r>
              <a:rPr lang="en-US"/>
              <a:t>1.8439 </a:t>
            </a:r>
            <a:r>
              <a:rPr lang="en-US" sz="1800">
                <a:effectLst/>
                <a:latin typeface="CharterBT"/>
              </a:rPr>
              <a:t> </a:t>
            </a:r>
            <a:endParaRPr lang="en-US"/>
          </a:p>
        </p:txBody>
      </p:sp>
      <p:pic>
        <p:nvPicPr>
          <p:cNvPr id="6" name="Picture 5" descr="A graph of a line graph&#10;&#10;Description automatically generated with medium confidence">
            <a:extLst>
              <a:ext uri="{FF2B5EF4-FFF2-40B4-BE49-F238E27FC236}">
                <a16:creationId xmlns:a16="http://schemas.microsoft.com/office/drawing/2014/main" id="{B25D0114-4B63-F96D-F2D1-A35204215305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2072"/>
          <a:stretch/>
        </p:blipFill>
        <p:spPr>
          <a:xfrm>
            <a:off x="7976703" y="1031767"/>
            <a:ext cx="4213539" cy="258159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6D71A1B-E981-FD83-5367-10410E4DBB41}"/>
              </a:ext>
            </a:extLst>
          </p:cNvPr>
          <p:cNvSpPr txBox="1"/>
          <p:nvPr/>
        </p:nvSpPr>
        <p:spPr>
          <a:xfrm>
            <a:off x="384373" y="1422291"/>
            <a:ext cx="11713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Predicted Traps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F3A73F-2454-54B8-C3B2-A0CE69B61411}"/>
              </a:ext>
            </a:extLst>
          </p:cNvPr>
          <p:cNvSpPr txBox="1"/>
          <p:nvPr/>
        </p:nvSpPr>
        <p:spPr>
          <a:xfrm>
            <a:off x="2037522" y="1422292"/>
            <a:ext cx="19071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Predicted Measured points</a:t>
            </a:r>
          </a:p>
        </p:txBody>
      </p:sp>
    </p:spTree>
    <p:extLst>
      <p:ext uri="{BB962C8B-B14F-4D97-AF65-F5344CB8AC3E}">
        <p14:creationId xmlns:p14="http://schemas.microsoft.com/office/powerpoint/2010/main" val="300516201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9D863D9-BAB2-5A7E-AF15-0245C009D475}"/>
              </a:ext>
            </a:extLst>
          </p:cNvPr>
          <p:cNvSpPr txBox="1"/>
          <p:nvPr/>
        </p:nvSpPr>
        <p:spPr>
          <a:xfrm>
            <a:off x="317091" y="136525"/>
            <a:ext cx="10515600" cy="11105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rPr>
              <a:t>SCALED  STATIC THETA DYNAMIC REFERENCE MODEL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A529FC-218B-6DD0-FF55-94FFA00F95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AE44FD3-E6C8-344B-B97F-922247617DFE}" type="datetime5">
              <a:rPr lang="en-US" smtClean="0">
                <a:solidFill>
                  <a:schemeClr val="tx1">
                    <a:tint val="75000"/>
                  </a:schemeClr>
                </a:solidFill>
              </a:rPr>
              <a:t>7-Oct-24</a:t>
            </a:fld>
            <a:endParaRPr lang="en-US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B62E601-3119-D50B-7FBB-920423F0E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10FEF47D-C3DB-5D4B-9212-0390867B6374}" type="slidenum">
              <a:rPr lang="en-US" smtClean="0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19</a:t>
            </a:fld>
            <a:endParaRPr lang="en-US">
              <a:solidFill>
                <a:schemeClr val="tx1">
                  <a:tint val="75000"/>
                </a:schemeClr>
              </a:solidFill>
            </a:endParaRPr>
          </a:p>
        </p:txBody>
      </p:sp>
      <p:pic>
        <p:nvPicPr>
          <p:cNvPr id="6" name="Picture 5" descr="A graph with orange lines and blue lines&#10;&#10;Description automatically generated">
            <a:extLst>
              <a:ext uri="{FF2B5EF4-FFF2-40B4-BE49-F238E27FC236}">
                <a16:creationId xmlns:a16="http://schemas.microsoft.com/office/drawing/2014/main" id="{D10B79E3-4C1A-6AE3-A0F4-42F57409E4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3506" y="1132294"/>
            <a:ext cx="4241403" cy="2544842"/>
          </a:xfrm>
          <a:prstGeom prst="rect">
            <a:avLst/>
          </a:prstGeom>
        </p:spPr>
      </p:pic>
      <p:pic>
        <p:nvPicPr>
          <p:cNvPr id="8" name="Picture 7" descr="A graph with orange lines and blue lines&#10;&#10;Description automatically generated">
            <a:extLst>
              <a:ext uri="{FF2B5EF4-FFF2-40B4-BE49-F238E27FC236}">
                <a16:creationId xmlns:a16="http://schemas.microsoft.com/office/drawing/2014/main" id="{34F0E025-28D1-6E41-16C3-C5BA98B7F7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3506" y="3649434"/>
            <a:ext cx="4241401" cy="2544841"/>
          </a:xfrm>
          <a:prstGeom prst="rect">
            <a:avLst/>
          </a:prstGeom>
        </p:spPr>
      </p:pic>
      <p:pic>
        <p:nvPicPr>
          <p:cNvPr id="11" name="Picture 10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B6502438-6583-7969-109E-45B7DDEC08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697641"/>
            <a:ext cx="4115592" cy="2469355"/>
          </a:xfrm>
          <a:prstGeom prst="rect">
            <a:avLst/>
          </a:prstGeom>
        </p:spPr>
      </p:pic>
      <p:pic>
        <p:nvPicPr>
          <p:cNvPr id="16" name="Picture 15" descr="A graph with a line drawn on it&#10;&#10;Description automatically generated">
            <a:extLst>
              <a:ext uri="{FF2B5EF4-FFF2-40B4-BE49-F238E27FC236}">
                <a16:creationId xmlns:a16="http://schemas.microsoft.com/office/drawing/2014/main" id="{6FCD1BEC-5BAF-DBF6-5EFF-4DA583C11E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47341" y="3688116"/>
            <a:ext cx="4158821" cy="2495293"/>
          </a:xfrm>
          <a:prstGeom prst="rect">
            <a:avLst/>
          </a:prstGeom>
        </p:spPr>
      </p:pic>
      <p:pic>
        <p:nvPicPr>
          <p:cNvPr id="20" name="Picture 19" descr="A graph with lines and a blue line&#10;&#10;Description automatically generated with medium confidence">
            <a:extLst>
              <a:ext uri="{FF2B5EF4-FFF2-40B4-BE49-F238E27FC236}">
                <a16:creationId xmlns:a16="http://schemas.microsoft.com/office/drawing/2014/main" id="{8B290ED1-0705-F9C3-0D6A-769DBBBBBC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71654" y="1143274"/>
            <a:ext cx="4368213" cy="262092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DA90EE5-C7E4-B969-1226-A37AC25A6283}"/>
              </a:ext>
            </a:extLst>
          </p:cNvPr>
          <p:cNvSpPr txBox="1"/>
          <p:nvPr/>
        </p:nvSpPr>
        <p:spPr>
          <a:xfrm>
            <a:off x="1350761" y="2292239"/>
            <a:ext cx="7710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R</a:t>
            </a:r>
            <a:r>
              <a:rPr lang="en-US" baseline="30000"/>
              <a:t>2</a:t>
            </a:r>
          </a:p>
          <a:p>
            <a:pPr algn="ctr"/>
            <a:r>
              <a:rPr lang="en-US"/>
              <a:t>MSE</a:t>
            </a:r>
          </a:p>
          <a:p>
            <a:pPr algn="ctr"/>
            <a:r>
              <a:rPr lang="en-US"/>
              <a:t>MAE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6A2293E-12FF-2206-015E-F3388E78B039}"/>
              </a:ext>
            </a:extLst>
          </p:cNvPr>
          <p:cNvSpPr txBox="1"/>
          <p:nvPr/>
        </p:nvSpPr>
        <p:spPr>
          <a:xfrm>
            <a:off x="317091" y="2260949"/>
            <a:ext cx="10336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>
                <a:effectLst/>
                <a:latin typeface="CharterBT"/>
              </a:rPr>
              <a:t>-30.0483 </a:t>
            </a:r>
            <a:endParaRPr lang="en-US"/>
          </a:p>
          <a:p>
            <a:r>
              <a:rPr lang="en-US" sz="1800">
                <a:effectLst/>
                <a:latin typeface="CharterBT"/>
              </a:rPr>
              <a:t>30.9216</a:t>
            </a:r>
            <a:endParaRPr lang="en-US"/>
          </a:p>
          <a:p>
            <a:r>
              <a:rPr lang="en-US" sz="1800">
                <a:effectLst/>
                <a:latin typeface="CharterBT"/>
              </a:rPr>
              <a:t>4.7311</a:t>
            </a:r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A3AAFE0-2F3A-EE63-360C-75322E8D4DC6}"/>
              </a:ext>
            </a:extLst>
          </p:cNvPr>
          <p:cNvSpPr txBox="1"/>
          <p:nvPr/>
        </p:nvSpPr>
        <p:spPr>
          <a:xfrm>
            <a:off x="2212764" y="2279711"/>
            <a:ext cx="113204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>
                <a:effectLst/>
                <a:latin typeface="CharterBT"/>
              </a:rPr>
              <a:t>-48750.67</a:t>
            </a:r>
            <a:endParaRPr lang="en-US"/>
          </a:p>
          <a:p>
            <a:r>
              <a:rPr lang="en-US" sz="1800">
                <a:effectLst/>
                <a:latin typeface="CharterBT"/>
              </a:rPr>
              <a:t>35.981</a:t>
            </a:r>
            <a:endParaRPr lang="en-US"/>
          </a:p>
          <a:p>
            <a:r>
              <a:rPr lang="en-US">
                <a:latin typeface="CharterBT"/>
              </a:rPr>
              <a:t>4.6688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1E5B67-6DB9-112D-5EA0-09A468B1EE87}"/>
              </a:ext>
            </a:extLst>
          </p:cNvPr>
          <p:cNvSpPr txBox="1"/>
          <p:nvPr/>
        </p:nvSpPr>
        <p:spPr>
          <a:xfrm>
            <a:off x="187415" y="1437258"/>
            <a:ext cx="11713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Predicted Traps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89D0B0-DC09-EC83-1B77-39C52A1FC602}"/>
              </a:ext>
            </a:extLst>
          </p:cNvPr>
          <p:cNvSpPr txBox="1"/>
          <p:nvPr/>
        </p:nvSpPr>
        <p:spPr>
          <a:xfrm>
            <a:off x="1736286" y="1446485"/>
            <a:ext cx="19071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Predicted Measured points</a:t>
            </a:r>
          </a:p>
        </p:txBody>
      </p:sp>
    </p:spTree>
    <p:extLst>
      <p:ext uri="{BB962C8B-B14F-4D97-AF65-F5344CB8AC3E}">
        <p14:creationId xmlns:p14="http://schemas.microsoft.com/office/powerpoint/2010/main" val="204795670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ubtitle 9">
            <a:extLst>
              <a:ext uri="{FF2B5EF4-FFF2-40B4-BE49-F238E27FC236}">
                <a16:creationId xmlns:a16="http://schemas.microsoft.com/office/drawing/2014/main" id="{937C9528-AC9E-243C-536A-ED416559B1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2843" y="1506872"/>
            <a:ext cx="4865511" cy="4255911"/>
          </a:xfrm>
        </p:spPr>
        <p:txBody>
          <a:bodyPr>
            <a:normAutofit/>
          </a:bodyPr>
          <a:lstStyle/>
          <a:p>
            <a:pPr marL="457200" indent="-457200" algn="l">
              <a:buFont typeface="+mj-lt"/>
              <a:buAutoNum type="arabicPeriod"/>
            </a:pPr>
            <a:r>
              <a:rPr lang="en-IN" sz="2400">
                <a:latin typeface="Georgia" panose="02040502050405020303" pitchFamily="18" charset="0"/>
              </a:rPr>
              <a:t>Introduction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IN" sz="2400">
                <a:latin typeface="Georgia" panose="02040502050405020303" pitchFamily="18" charset="0"/>
              </a:rPr>
              <a:t>Problem Statement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IN" sz="2400">
                <a:latin typeface="Georgia" panose="02040502050405020303" pitchFamily="18" charset="0"/>
              </a:rPr>
              <a:t>Literature Review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IN" sz="2400">
                <a:latin typeface="Georgia" panose="02040502050405020303" pitchFamily="18" charset="0"/>
              </a:rPr>
              <a:t>Methodology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IN" sz="2400">
                <a:latin typeface="Georgia" panose="02040502050405020303" pitchFamily="18" charset="0"/>
              </a:rPr>
              <a:t>Hypothesis Testing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IN" sz="2400">
                <a:latin typeface="Georgia" panose="02040502050405020303" pitchFamily="18" charset="0"/>
              </a:rPr>
              <a:t>Results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IN" sz="2400">
                <a:latin typeface="Georgia" panose="02040502050405020303" pitchFamily="18" charset="0"/>
              </a:rPr>
              <a:t>Discussion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IN" sz="2400">
                <a:latin typeface="Georgia" panose="02040502050405020303" pitchFamily="18" charset="0"/>
              </a:rPr>
              <a:t>Limitations and Future Work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6574D7-B0ED-0E85-7FC6-4D4F305A7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A750615-8CF7-4045-9ACB-D702ADF0F2C8}" type="datetime5">
              <a:rPr lang="en-US" smtClean="0">
                <a:solidFill>
                  <a:srgbClr val="FFFFFF"/>
                </a:solidFill>
              </a:rPr>
              <a:t>7-Oct-24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B801BB-480C-B10B-486A-C0D40AE095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0FEF47D-C3DB-5D4B-9212-0390867B6374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0E55E11-6A1A-E3E8-2368-33704802DEFF}"/>
              </a:ext>
            </a:extLst>
          </p:cNvPr>
          <p:cNvSpPr txBox="1"/>
          <p:nvPr/>
        </p:nvSpPr>
        <p:spPr>
          <a:xfrm>
            <a:off x="5966177" y="702619"/>
            <a:ext cx="594924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IN" sz="3600">
                <a:latin typeface="Georgia" panose="02040502050405020303" pitchFamily="18" charset="0"/>
              </a:rPr>
              <a:t>AGENDA</a:t>
            </a:r>
            <a:endParaRPr lang="en-IN" sz="3000">
              <a:latin typeface="Georgia" panose="02040502050405020303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677D40B-6C31-A0B2-B27A-7814DF35D270}"/>
              </a:ext>
            </a:extLst>
          </p:cNvPr>
          <p:cNvSpPr txBox="1"/>
          <p:nvPr/>
        </p:nvSpPr>
        <p:spPr>
          <a:xfrm>
            <a:off x="10363392" y="274320"/>
            <a:ext cx="1552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cap="all" spc="600">
                <a:solidFill>
                  <a:srgbClr val="C7D9DF"/>
                </a:solidFill>
                <a:latin typeface="Space Grotesk"/>
              </a:rPr>
              <a:t>OUTLINE</a:t>
            </a:r>
          </a:p>
        </p:txBody>
      </p:sp>
      <p:pic>
        <p:nvPicPr>
          <p:cNvPr id="15" name="Picture 14" descr="A graph showing a diagram&#10;&#10;Description automatically generated with medium confidence">
            <a:extLst>
              <a:ext uri="{FF2B5EF4-FFF2-40B4-BE49-F238E27FC236}">
                <a16:creationId xmlns:a16="http://schemas.microsoft.com/office/drawing/2014/main" id="{0309FFDF-1373-242E-5682-9AC31F719B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Edges/>
                    </a14:imgEffect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89597" y="1672442"/>
            <a:ext cx="6225823" cy="4150548"/>
          </a:xfrm>
          <a:prstGeom prst="rect">
            <a:avLst/>
          </a:prstGeom>
          <a:pattFill prst="pct5">
            <a:fgClr>
              <a:srgbClr val="1B1B1B"/>
            </a:fgClr>
            <a:bgClr>
              <a:schemeClr val="bg1"/>
            </a:bgClr>
          </a:pattFill>
        </p:spPr>
      </p:pic>
    </p:spTree>
    <p:extLst>
      <p:ext uri="{BB962C8B-B14F-4D97-AF65-F5344CB8AC3E}">
        <p14:creationId xmlns:p14="http://schemas.microsoft.com/office/powerpoint/2010/main" val="4054355082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E4F123F-4591-CFAF-04CC-3354BC99CE5D}"/>
              </a:ext>
            </a:extLst>
          </p:cNvPr>
          <p:cNvSpPr txBox="1"/>
          <p:nvPr/>
        </p:nvSpPr>
        <p:spPr>
          <a:xfrm>
            <a:off x="143837" y="448677"/>
            <a:ext cx="5322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cap="all" spc="600">
                <a:solidFill>
                  <a:srgbClr val="C7D9DF"/>
                </a:solidFill>
                <a:latin typeface="Space Grotesk"/>
              </a:rPr>
              <a:t>MODEL performance INSIGHTS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B3C70C-B5D7-0736-65FC-55986549144C}"/>
              </a:ext>
            </a:extLst>
          </p:cNvPr>
          <p:cNvSpPr txBox="1"/>
          <p:nvPr/>
        </p:nvSpPr>
        <p:spPr>
          <a:xfrm>
            <a:off x="551807" y="695278"/>
            <a:ext cx="47202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>
                <a:latin typeface="Georgia" panose="02040502050405020303" pitchFamily="18" charset="0"/>
              </a:rPr>
              <a:t>Model Interpretations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9282B0-B5BE-76A8-96D1-60E6616BF5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55A1A7-7D8E-1A4A-AE5D-4327639B601C}" type="datetime5">
              <a:rPr lang="en-US" smtClean="0"/>
              <a:t>7-Oct-24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3FD992-427E-01B8-6760-1271D93510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EF47D-C3DB-5D4B-9212-0390867B6374}" type="slidenum">
              <a:rPr lang="en-US" smtClean="0"/>
              <a:t>20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86CB6D-789F-428D-4562-6D0FBDF53B83}"/>
              </a:ext>
            </a:extLst>
          </p:cNvPr>
          <p:cNvSpPr txBox="1"/>
          <p:nvPr/>
        </p:nvSpPr>
        <p:spPr>
          <a:xfrm>
            <a:off x="143837" y="3070196"/>
            <a:ext cx="908685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i="0" u="none" strike="noStrike" dirty="0">
                <a:effectLst/>
                <a:latin typeface="Georgia" panose="02040502050405020303" pitchFamily="18" charset="0"/>
              </a:rPr>
              <a:t>Best Model: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i="0" u="none" strike="noStrike" dirty="0">
                <a:effectLst/>
                <a:latin typeface="Georgia" panose="02040502050405020303" pitchFamily="18" charset="0"/>
              </a:rPr>
              <a:t>Baseline Scaled Model</a:t>
            </a:r>
          </a:p>
          <a:p>
            <a:pPr lvl="1" algn="l"/>
            <a:endParaRPr lang="en-US" i="0" u="none" strike="noStrike" dirty="0">
              <a:effectLst/>
              <a:latin typeface="Georgia" panose="02040502050405020303" pitchFamily="18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i="0" u="none" strike="noStrike" dirty="0">
                <a:effectLst/>
                <a:latin typeface="Georgia" panose="02040502050405020303" pitchFamily="18" charset="0"/>
              </a:rPr>
              <a:t>Worst Model: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i="0" u="none" strike="noStrike" dirty="0">
                <a:effectLst/>
                <a:latin typeface="Georgia" panose="02040502050405020303" pitchFamily="18" charset="0"/>
              </a:rPr>
              <a:t>Static Theta Static Reference (STSR) Model</a:t>
            </a:r>
          </a:p>
        </p:txBody>
      </p:sp>
      <p:pic>
        <p:nvPicPr>
          <p:cNvPr id="9" name="Picture 8" descr="A graph of a number of error&#10;&#10;Description automatically generated with medium confidence">
            <a:extLst>
              <a:ext uri="{FF2B5EF4-FFF2-40B4-BE49-F238E27FC236}">
                <a16:creationId xmlns:a16="http://schemas.microsoft.com/office/drawing/2014/main" id="{3F775373-60B7-9F7E-19B7-CE3EE149D6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0935" y="86886"/>
            <a:ext cx="5811065" cy="3289282"/>
          </a:xfrm>
          <a:prstGeom prst="rect">
            <a:avLst/>
          </a:prstGeom>
        </p:spPr>
      </p:pic>
      <p:pic>
        <p:nvPicPr>
          <p:cNvPr id="10" name="Picture 9" descr="A graph of a number of lines&#10;&#10;Description automatically generated with medium confidence">
            <a:extLst>
              <a:ext uri="{FF2B5EF4-FFF2-40B4-BE49-F238E27FC236}">
                <a16:creationId xmlns:a16="http://schemas.microsoft.com/office/drawing/2014/main" id="{939435CC-A6CF-5B98-0EA2-CF5626C5C5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0935" y="3531800"/>
            <a:ext cx="5811065" cy="323931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6806F35-AA64-86F4-C93C-29F1411CB518}"/>
              </a:ext>
            </a:extLst>
          </p:cNvPr>
          <p:cNvSpPr txBox="1"/>
          <p:nvPr/>
        </p:nvSpPr>
        <p:spPr>
          <a:xfrm>
            <a:off x="4958757" y="5682108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/>
              <a:t>Zoomed in</a:t>
            </a:r>
          </a:p>
        </p:txBody>
      </p:sp>
      <p:cxnSp>
        <p:nvCxnSpPr>
          <p:cNvPr id="13" name="Connector: Curved 12">
            <a:extLst>
              <a:ext uri="{FF2B5EF4-FFF2-40B4-BE49-F238E27FC236}">
                <a16:creationId xmlns:a16="http://schemas.microsoft.com/office/drawing/2014/main" id="{E3F3F099-600A-F165-A0AD-BB4BA0F50814}"/>
              </a:ext>
            </a:extLst>
          </p:cNvPr>
          <p:cNvCxnSpPr>
            <a:cxnSpLocks/>
          </p:cNvCxnSpPr>
          <p:nvPr/>
        </p:nvCxnSpPr>
        <p:spPr>
          <a:xfrm flipV="1">
            <a:off x="5272088" y="5286375"/>
            <a:ext cx="1023937" cy="466725"/>
          </a:xfrm>
          <a:prstGeom prst="curvedConnector3">
            <a:avLst>
              <a:gd name="adj1" fmla="val 1628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307537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24F7045-1B8B-4422-9330-0BC8BF6065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ED0B3BD-E968-4364-878A-47D3A6AEF0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raph of a graph showing a comparison of the same position&#10;&#10;Description automatically generated with medium confidence">
            <a:extLst>
              <a:ext uri="{FF2B5EF4-FFF2-40B4-BE49-F238E27FC236}">
                <a16:creationId xmlns:a16="http://schemas.microsoft.com/office/drawing/2014/main" id="{CDF6A061-FD12-BB3A-412F-00A410B58D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572" y="643467"/>
            <a:ext cx="9816855" cy="5571066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A366B8B-2E8C-B4E1-B900-9F76F562988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78736" y="6382038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A30B018-7756-4A4A-95B5-F024320AAEFE}" type="datetime5">
              <a:rPr lang="en-US" smtClean="0"/>
              <a:pPr>
                <a:spcAft>
                  <a:spcPts val="600"/>
                </a:spcAft>
              </a:pPr>
              <a:t>7-Oct-24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00BBE4F-FDA8-6D3C-8B64-5E23F5C20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1" y="6382038"/>
            <a:ext cx="75354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0FEF47D-C3DB-5D4B-9212-0390867B6374}" type="slidenum">
              <a:rPr lang="en-US" smtClean="0"/>
              <a:pPr>
                <a:spcAft>
                  <a:spcPts val="600"/>
                </a:spcAft>
              </a:pPr>
              <a:t>21</a:t>
            </a:fld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8E5BCBF-E5D0-444B-A584-4A5FF79F9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3347" y="482600"/>
            <a:ext cx="11240496" cy="5892800"/>
          </a:xfrm>
          <a:prstGeom prst="rect">
            <a:avLst/>
          </a:prstGeom>
          <a:noFill/>
          <a:ln w="190500">
            <a:solidFill>
              <a:schemeClr val="tx1">
                <a:alpha val="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2522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llage of several images of a person working on a computer&#10;&#10;Description automatically generated">
            <a:extLst>
              <a:ext uri="{FF2B5EF4-FFF2-40B4-BE49-F238E27FC236}">
                <a16:creationId xmlns:a16="http://schemas.microsoft.com/office/drawing/2014/main" id="{45111770-EEB2-3283-4FB9-B7DFF567D7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600" y="92388"/>
            <a:ext cx="7772400" cy="676561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88A0781-EC24-50F7-7864-BC24B2D025FD}"/>
              </a:ext>
            </a:extLst>
          </p:cNvPr>
          <p:cNvSpPr txBox="1"/>
          <p:nvPr/>
        </p:nvSpPr>
        <p:spPr>
          <a:xfrm>
            <a:off x="259491" y="1836915"/>
            <a:ext cx="3302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cap="all" spc="300">
                <a:solidFill>
                  <a:srgbClr val="C7D9DF"/>
                </a:solidFill>
                <a:latin typeface="Space Grotesk"/>
              </a:rPr>
              <a:t>RESEARCH CONSTRAINTS</a:t>
            </a:r>
            <a:endParaRPr lang="en-US" spc="300">
              <a:solidFill>
                <a:schemeClr val="bg2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56A300-87A2-0B7A-2E48-D2093FBACD88}"/>
              </a:ext>
            </a:extLst>
          </p:cNvPr>
          <p:cNvSpPr txBox="1"/>
          <p:nvPr/>
        </p:nvSpPr>
        <p:spPr>
          <a:xfrm>
            <a:off x="259491" y="2281076"/>
            <a:ext cx="47202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latin typeface="Georgia" panose="02040502050405020303" pitchFamily="18" charset="0"/>
              </a:rPr>
              <a:t>Limitations of the Study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A7D152-218F-DC90-3BE6-0607EE563A13}"/>
              </a:ext>
            </a:extLst>
          </p:cNvPr>
          <p:cNvSpPr txBox="1"/>
          <p:nvPr/>
        </p:nvSpPr>
        <p:spPr>
          <a:xfrm>
            <a:off x="259491" y="2879125"/>
            <a:ext cx="39747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u="none" strike="noStrike">
                <a:solidFill>
                  <a:srgbClr val="414C58"/>
                </a:solidFill>
                <a:effectLst/>
                <a:latin typeface="Space Grotesk"/>
              </a:rPr>
              <a:t>Understanding the Constraints Affecting Research Outcomes</a:t>
            </a:r>
            <a:endParaRPr lang="en-US">
              <a:latin typeface="Georgia" panose="02040502050405020303" pitchFamily="18" charset="0"/>
            </a:endParaRP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279C545-6F92-8FDD-627C-1B69C51591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A75E5-B465-414B-B4D1-64C1D00EE95F}" type="datetime5">
              <a:rPr lang="en-US" smtClean="0"/>
              <a:t>7-Oct-24</a:t>
            </a:fld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1833141-AB69-70A6-D88D-E7D9C366E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EF47D-C3DB-5D4B-9212-0390867B637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705994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en on desk">
            <a:extLst>
              <a:ext uri="{FF2B5EF4-FFF2-40B4-BE49-F238E27FC236}">
                <a16:creationId xmlns:a16="http://schemas.microsoft.com/office/drawing/2014/main" id="{56FCA2ED-0552-ABC1-ABBA-5BF6C9A3640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88A0781-EC24-50F7-7864-BC24B2D025FD}"/>
              </a:ext>
            </a:extLst>
          </p:cNvPr>
          <p:cNvSpPr txBox="1"/>
          <p:nvPr/>
        </p:nvSpPr>
        <p:spPr>
          <a:xfrm>
            <a:off x="259491" y="1836915"/>
            <a:ext cx="3455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cap="all" spc="300">
                <a:solidFill>
                  <a:srgbClr val="C7D9DF"/>
                </a:solidFill>
                <a:latin typeface="Space Grotesk"/>
              </a:rPr>
              <a:t>FUTURE RESEARCH FOCUS</a:t>
            </a:r>
            <a:endParaRPr lang="en-US" spc="300">
              <a:solidFill>
                <a:schemeClr val="bg2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56A300-87A2-0B7A-2E48-D2093FBACD88}"/>
              </a:ext>
            </a:extLst>
          </p:cNvPr>
          <p:cNvSpPr txBox="1"/>
          <p:nvPr/>
        </p:nvSpPr>
        <p:spPr>
          <a:xfrm>
            <a:off x="259491" y="2281076"/>
            <a:ext cx="47202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latin typeface="Georgia" panose="02040502050405020303" pitchFamily="18" charset="0"/>
              </a:rPr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A7D152-218F-DC90-3BE6-0607EE563A13}"/>
              </a:ext>
            </a:extLst>
          </p:cNvPr>
          <p:cNvSpPr txBox="1"/>
          <p:nvPr/>
        </p:nvSpPr>
        <p:spPr>
          <a:xfrm>
            <a:off x="259491" y="2879125"/>
            <a:ext cx="39747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u="none" strike="noStrike">
                <a:effectLst/>
                <a:latin typeface="Space Grotesk"/>
              </a:rPr>
              <a:t>Identifying Key Areas for Future Research in Model Development</a:t>
            </a:r>
            <a:endParaRPr lang="en-US">
              <a:latin typeface="Georgia" panose="02040502050405020303" pitchFamily="18" charset="0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66CDD7-F393-6559-0BA1-64052A3D8F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46B597-1805-0547-9008-FA70F0513833}" type="datetime5">
              <a:rPr lang="en-US" smtClean="0"/>
              <a:t>7-Oct-24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63B9F0-B3FC-0D1B-CE90-B0F2979D1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EF47D-C3DB-5D4B-9212-0390867B6374}" type="slidenum">
              <a:rPr lang="en-US" smtClean="0"/>
              <a:t>23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A8504C-BB47-61DF-BEA3-40D1EC07A351}"/>
              </a:ext>
            </a:extLst>
          </p:cNvPr>
          <p:cNvSpPr txBox="1"/>
          <p:nvPr/>
        </p:nvSpPr>
        <p:spPr>
          <a:xfrm>
            <a:off x="4442394" y="3645395"/>
            <a:ext cx="777239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effectLst/>
              </a:rPr>
              <a:t>Model Generalization.</a:t>
            </a:r>
          </a:p>
          <a:p>
            <a:pPr>
              <a:buFont typeface="Arial" panose="020B0604020202020204" pitchFamily="34" charset="0"/>
              <a:buChar char="•"/>
            </a:pPr>
            <a:endParaRPr lang="en-US" b="0" i="0" u="none" strike="noStrike" dirty="0">
              <a:effectLst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effectLst/>
              </a:rPr>
              <a:t>Integrating and validating the model performance on the hardware setup.</a:t>
            </a:r>
          </a:p>
          <a:p>
            <a:pPr>
              <a:buFont typeface="Arial" panose="020B0604020202020204" pitchFamily="34" charset="0"/>
              <a:buChar char="•"/>
            </a:pPr>
            <a:endParaRPr lang="en-US" b="0" i="0" u="none" strike="noStrike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681376798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C56A300-87A2-0B7A-2E48-D2093FBACD88}"/>
              </a:ext>
            </a:extLst>
          </p:cNvPr>
          <p:cNvSpPr txBox="1"/>
          <p:nvPr/>
        </p:nvSpPr>
        <p:spPr>
          <a:xfrm>
            <a:off x="259491" y="2281076"/>
            <a:ext cx="47202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latin typeface="Georgia" panose="02040502050405020303" pitchFamily="18" charset="0"/>
              </a:rPr>
              <a:t>Conclusion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A7D152-218F-DC90-3BE6-0607EE563A13}"/>
              </a:ext>
            </a:extLst>
          </p:cNvPr>
          <p:cNvSpPr txBox="1"/>
          <p:nvPr/>
        </p:nvSpPr>
        <p:spPr>
          <a:xfrm>
            <a:off x="259491" y="2879125"/>
            <a:ext cx="39747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0" i="0" u="none" strike="noStrike">
                <a:effectLst/>
                <a:latin typeface="Space Grotesk"/>
              </a:rPr>
              <a:t>Summarizing</a:t>
            </a:r>
            <a:r>
              <a:rPr lang="en-US" b="0" i="0" u="none" strike="noStrike">
                <a:solidFill>
                  <a:srgbClr val="000000"/>
                </a:solidFill>
                <a:effectLst/>
                <a:latin typeface="Space Grotesk"/>
              </a:rPr>
              <a:t> </a:t>
            </a:r>
            <a:r>
              <a:rPr lang="en-US" b="0" i="0" u="none" strike="noStrike">
                <a:effectLst/>
                <a:latin typeface="Space Grotesk"/>
              </a:rPr>
              <a:t>Key Contributions and Future Implications in Acoustophoretic Displays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C106994-F9B7-3B7F-1A68-8820D51C7F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83608-744F-4A4C-918B-C0C96F4A28EA}" type="datetime5">
              <a:rPr lang="en-US" smtClean="0"/>
              <a:t>7-Oct-24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262128-3BEF-D25B-C1BF-480CAD265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EF47D-C3DB-5D4B-9212-0390867B6374}" type="slidenum">
              <a:rPr lang="en-US" smtClean="0"/>
              <a:t>24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C26B69-A47A-EBC1-37FE-34DDDD8E91EB}"/>
              </a:ext>
            </a:extLst>
          </p:cNvPr>
          <p:cNvSpPr txBox="1"/>
          <p:nvPr/>
        </p:nvSpPr>
        <p:spPr>
          <a:xfrm>
            <a:off x="3881437" y="1632630"/>
            <a:ext cx="8051071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2000">
                <a:latin typeface="Georgia" panose="02040502050405020303" pitchFamily="18" charset="0"/>
              </a:rPr>
              <a:t>Summary of Findings: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en-US">
                <a:latin typeface="Georgia" panose="02040502050405020303" pitchFamily="18" charset="0"/>
              </a:rPr>
              <a:t>Null hypothesis (H0) is rejected based on improved performance.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en-US">
                <a:latin typeface="Georgia" panose="02040502050405020303" pitchFamily="18" charset="0"/>
              </a:rPr>
              <a:t>Research hypothesis (H1) is supported by significant improvements in accuracy. 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>
                <a:latin typeface="Georgia" panose="02040502050405020303" pitchFamily="18" charset="0"/>
              </a:rPr>
              <a:t>Effectiveness of scaling in </a:t>
            </a:r>
            <a:r>
              <a:rPr lang="en-US" err="1">
                <a:latin typeface="Georgia" panose="02040502050405020303" pitchFamily="18" charset="0"/>
              </a:rPr>
              <a:t>minimising</a:t>
            </a:r>
            <a:r>
              <a:rPr lang="en-US">
                <a:latin typeface="Georgia" panose="02040502050405020303" pitchFamily="18" charset="0"/>
              </a:rPr>
              <a:t> the deviations in both Model 1 and Model 2.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IN">
                <a:latin typeface="Georgia" panose="02040502050405020303" pitchFamily="18" charset="0"/>
              </a:rPr>
              <a:t>Model 2, the Scaled Baseline Model and the Baseline Model</a:t>
            </a:r>
            <a:endParaRPr lang="en-US">
              <a:latin typeface="Georgia" panose="02040502050405020303" pitchFamily="18" charset="0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endParaRPr lang="en-US">
              <a:latin typeface="Georgia" panose="02040502050405020303" pitchFamily="18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>
                <a:latin typeface="Georgia" panose="02040502050405020303" pitchFamily="18" charset="0"/>
              </a:rPr>
              <a:t>Contributions to the field: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>
                <a:latin typeface="Georgia" panose="02040502050405020303" pitchFamily="18" charset="0"/>
              </a:rPr>
              <a:t>Enhanced Prediction Accuracy.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>
                <a:latin typeface="Georgia" panose="02040502050405020303" pitchFamily="18" charset="0"/>
              </a:rPr>
              <a:t>Optimization Techniques.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IN">
                <a:latin typeface="Georgia" panose="02040502050405020303" pitchFamily="18" charset="0"/>
              </a:rPr>
              <a:t>Advancement in Data Acquisition and Pre-Processing</a:t>
            </a:r>
            <a:r>
              <a:rPr lang="en-IN" sz="1800" b="0" i="0" u="none" strike="noStrike" baseline="0">
                <a:latin typeface="Georgia" panose="02040502050405020303" pitchFamily="18" charset="0"/>
              </a:rPr>
              <a:t>.</a:t>
            </a:r>
            <a:endParaRPr lang="en-US" b="0" i="0" u="none" strike="noStrike">
              <a:effectLst/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7899494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ADD389-4090-4786-C7BD-B1A692EC53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4672C-38A6-1A4C-A645-BA4BC7F7CD4B}" type="datetime5">
              <a:rPr lang="en-US" smtClean="0"/>
              <a:t>7-Oct-24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7F1A90-29F3-37BB-FCE9-869102034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EF47D-C3DB-5D4B-9212-0390867B6374}" type="slidenum">
              <a:rPr lang="en-US" smtClean="0"/>
              <a:t>25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7B418D-A955-472B-698D-96BDC5064296}"/>
              </a:ext>
            </a:extLst>
          </p:cNvPr>
          <p:cNvSpPr txBox="1"/>
          <p:nvPr/>
        </p:nvSpPr>
        <p:spPr>
          <a:xfrm>
            <a:off x="4895992" y="1842869"/>
            <a:ext cx="24000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>
                <a:latin typeface="Georgia" panose="02040502050405020303" pitchFamily="18" charset="0"/>
              </a:rPr>
              <a:t>Thank You</a:t>
            </a:r>
          </a:p>
        </p:txBody>
      </p:sp>
      <p:pic>
        <p:nvPicPr>
          <p:cNvPr id="9" name="Picture 8" descr="Thank You Teodor the Cat">
            <a:extLst>
              <a:ext uri="{FF2B5EF4-FFF2-40B4-BE49-F238E27FC236}">
                <a16:creationId xmlns:a16="http://schemas.microsoft.com/office/drawing/2014/main" id="{6D0ED151-9634-FD04-12CE-724BA8918E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6800" y="3072031"/>
            <a:ext cx="2438400" cy="2438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3CFF22E-E32C-A75B-88BC-444A2902177F}"/>
              </a:ext>
            </a:extLst>
          </p:cNvPr>
          <p:cNvSpPr txBox="1"/>
          <p:nvPr/>
        </p:nvSpPr>
        <p:spPr>
          <a:xfrm>
            <a:off x="5038725" y="1825407"/>
            <a:ext cx="2801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>
                <a:latin typeface="Georgia" panose="02040502050405020303" pitchFamily="18" charset="0"/>
              </a:rPr>
              <a:t>Questions</a:t>
            </a:r>
          </a:p>
        </p:txBody>
      </p:sp>
      <p:pic>
        <p:nvPicPr>
          <p:cNvPr id="12" name="Graphic 11" descr="Questions with solid fill">
            <a:extLst>
              <a:ext uri="{FF2B5EF4-FFF2-40B4-BE49-F238E27FC236}">
                <a16:creationId xmlns:a16="http://schemas.microsoft.com/office/drawing/2014/main" id="{F4CB49C5-9CCD-BAA2-71AB-68E3678679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48275" y="3100606"/>
            <a:ext cx="1924050" cy="192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91416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31000" contrast="-20000"/>
                    </a14:imgEffect>
                  </a14:imgLayer>
                </a14:imgProps>
              </a:ext>
            </a:extLst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63C3D15-0AAA-7A4D-77E9-FE4E66E75F8E}"/>
              </a:ext>
            </a:extLst>
          </p:cNvPr>
          <p:cNvSpPr txBox="1"/>
          <p:nvPr/>
        </p:nvSpPr>
        <p:spPr>
          <a:xfrm>
            <a:off x="0" y="678356"/>
            <a:ext cx="47884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i="0" u="none" strike="noStrike" cap="all">
                <a:solidFill>
                  <a:srgbClr val="C7D9DF"/>
                </a:solidFill>
                <a:effectLst/>
                <a:latin typeface="Space Grotesk"/>
              </a:rPr>
              <a:t>P A R T I C L E   D Y N A M I C S  C H A L L E N G E S</a:t>
            </a:r>
            <a:endParaRPr lang="en-US">
              <a:solidFill>
                <a:schemeClr val="bg2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B1AA6F-F989-7076-0DF1-10410B086B56}"/>
              </a:ext>
            </a:extLst>
          </p:cNvPr>
          <p:cNvSpPr txBox="1"/>
          <p:nvPr/>
        </p:nvSpPr>
        <p:spPr>
          <a:xfrm>
            <a:off x="1121498" y="1128007"/>
            <a:ext cx="359581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>
                <a:latin typeface="Georgia" panose="02040502050405020303" pitchFamily="18" charset="0"/>
              </a:rPr>
              <a:t>Background and Motivation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8957B562-3BD8-F79B-6F4A-D005B30BBE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04167-D16B-FF42-9588-727628AC827F}" type="datetime5">
              <a:rPr lang="en-US" smtClean="0"/>
              <a:t>7-Oct-24</a:t>
            </a:fld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D386E58-CC73-7958-794A-50F7101C8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EF47D-C3DB-5D4B-9212-0390867B6374}" type="slidenum">
              <a:rPr lang="en-US" smtClean="0"/>
              <a:t>3</a:t>
            </a:fld>
            <a:endParaRPr lang="en-US"/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BF2DD82C-B3BE-C6D8-3508-74403120435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55686118"/>
              </p:ext>
            </p:extLst>
          </p:nvPr>
        </p:nvGraphicFramePr>
        <p:xfrm>
          <a:off x="2381956" y="203201"/>
          <a:ext cx="9934222" cy="65362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12" name="Picture 11" descr="A black and white icon with question marks&#10;&#10;Description automatically generated">
            <a:extLst>
              <a:ext uri="{FF2B5EF4-FFF2-40B4-BE49-F238E27FC236}">
                <a16:creationId xmlns:a16="http://schemas.microsoft.com/office/drawing/2014/main" id="{69F743D8-8BBE-9213-0573-78EECB2D1C8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2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89778" y="2615457"/>
            <a:ext cx="1783644" cy="1693334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398388554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>
        <p:bldAsOne/>
      </p:bldGraphic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78000" contrast="-40000"/>
                    </a14:imgEffect>
                  </a14:imgLayer>
                </a14:imgProps>
              </a:ext>
            </a:extLst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C27C304-5DB9-A1A4-B548-DC42766BD49F}"/>
              </a:ext>
            </a:extLst>
          </p:cNvPr>
          <p:cNvSpPr txBox="1"/>
          <p:nvPr/>
        </p:nvSpPr>
        <p:spPr>
          <a:xfrm>
            <a:off x="444843" y="687737"/>
            <a:ext cx="24881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i="0" u="none" strike="noStrike" cap="all">
                <a:solidFill>
                  <a:srgbClr val="C7D9DF"/>
                </a:solidFill>
                <a:effectLst/>
                <a:latin typeface="Space Grotesk"/>
              </a:rPr>
              <a:t>R E S E A R C H  G O A L S</a:t>
            </a:r>
            <a:endParaRPr lang="en-US">
              <a:solidFill>
                <a:schemeClr val="bg2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ECAE3AF-F7FF-B01B-4A24-41CF64D45F71}"/>
              </a:ext>
            </a:extLst>
          </p:cNvPr>
          <p:cNvSpPr txBox="1"/>
          <p:nvPr/>
        </p:nvSpPr>
        <p:spPr>
          <a:xfrm>
            <a:off x="444843" y="1131898"/>
            <a:ext cx="35958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latin typeface="Georgia" panose="02040502050405020303" pitchFamily="18" charset="0"/>
              </a:rPr>
              <a:t>Research Objectives</a:t>
            </a:r>
          </a:p>
        </p:txBody>
      </p:sp>
      <p:pic>
        <p:nvPicPr>
          <p:cNvPr id="6" name="Picture 5" descr="A collage of a person sitting at a bench&#10;&#10;Description automatically generated">
            <a:extLst>
              <a:ext uri="{FF2B5EF4-FFF2-40B4-BE49-F238E27FC236}">
                <a16:creationId xmlns:a16="http://schemas.microsoft.com/office/drawing/2014/main" id="{61BB16E3-8EF8-A958-5787-8CACD2B266F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1" r="78326" b="31863"/>
          <a:stretch/>
        </p:blipFill>
        <p:spPr>
          <a:xfrm>
            <a:off x="70095" y="2402572"/>
            <a:ext cx="2088440" cy="2792080"/>
          </a:xfrm>
          <a:prstGeom prst="rect">
            <a:avLst/>
          </a:prstGeom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A09A598-E27D-5B77-1D0E-0AE92A4758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F1A22-A0F8-0544-8E95-91955B05EEC3}" type="datetime5">
              <a:rPr lang="en-US" smtClean="0"/>
              <a:t>7-Oct-24</a:t>
            </a:fld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C435DE3-2BC7-050D-97A4-E3707B33E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EF47D-C3DB-5D4B-9212-0390867B6374}" type="slidenum">
              <a:rPr lang="en-US" smtClean="0"/>
              <a:t>4</a:t>
            </a:fld>
            <a:endParaRPr lang="en-US"/>
          </a:p>
        </p:txBody>
      </p:sp>
      <p:pic>
        <p:nvPicPr>
          <p:cNvPr id="4" name="Picture 3" descr="A collage of a person sitting at a bench&#10;&#10;Description automatically generated">
            <a:extLst>
              <a:ext uri="{FF2B5EF4-FFF2-40B4-BE49-F238E27FC236}">
                <a16:creationId xmlns:a16="http://schemas.microsoft.com/office/drawing/2014/main" id="{D3E3F5E4-3926-0527-DC4A-9144D555F5C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78077" t="1" r="740" b="31863"/>
          <a:stretch/>
        </p:blipFill>
        <p:spPr>
          <a:xfrm>
            <a:off x="10080806" y="2402572"/>
            <a:ext cx="2041099" cy="2792080"/>
          </a:xfrm>
          <a:prstGeom prst="rect">
            <a:avLst/>
          </a:prstGeom>
        </p:spPr>
      </p:pic>
      <p:pic>
        <p:nvPicPr>
          <p:cNvPr id="5" name="Picture 4" descr="A collage of a person sitting at a bench&#10;&#10;Description automatically generated">
            <a:extLst>
              <a:ext uri="{FF2B5EF4-FFF2-40B4-BE49-F238E27FC236}">
                <a16:creationId xmlns:a16="http://schemas.microsoft.com/office/drawing/2014/main" id="{AAB740CF-F69C-F904-4F47-EBC8C7FD253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5984" t="1" r="52342" b="31863"/>
          <a:stretch/>
        </p:blipFill>
        <p:spPr>
          <a:xfrm>
            <a:off x="2660677" y="2402572"/>
            <a:ext cx="2088439" cy="2792080"/>
          </a:xfrm>
          <a:prstGeom prst="rect">
            <a:avLst/>
          </a:prstGeom>
        </p:spPr>
      </p:pic>
      <p:pic>
        <p:nvPicPr>
          <p:cNvPr id="9" name="Picture 8" descr="A collage of a person sitting at a bench&#10;&#10;Description automatically generated">
            <a:extLst>
              <a:ext uri="{FF2B5EF4-FFF2-40B4-BE49-F238E27FC236}">
                <a16:creationId xmlns:a16="http://schemas.microsoft.com/office/drawing/2014/main" id="{17E86C0E-56B4-3DF2-CA01-6B5016A91FA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51990" t="1" r="26340" b="31863"/>
          <a:stretch/>
        </p:blipFill>
        <p:spPr>
          <a:xfrm>
            <a:off x="5217391" y="2402572"/>
            <a:ext cx="2087980" cy="2792080"/>
          </a:xfrm>
          <a:prstGeom prst="rect">
            <a:avLst/>
          </a:prstGeom>
        </p:spPr>
      </p:pic>
      <p:pic>
        <p:nvPicPr>
          <p:cNvPr id="11" name="Picture 10" descr="A colorful grid with a black wire&#10;&#10;Description automatically generated with medium confidence">
            <a:extLst>
              <a:ext uri="{FF2B5EF4-FFF2-40B4-BE49-F238E27FC236}">
                <a16:creationId xmlns:a16="http://schemas.microsoft.com/office/drawing/2014/main" id="{B2254F23-390B-1F4D-FCCD-B9F649542A6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 l="24716" r="16949"/>
          <a:stretch/>
        </p:blipFill>
        <p:spPr>
          <a:xfrm>
            <a:off x="7773646" y="2458056"/>
            <a:ext cx="1930862" cy="2681111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cxnSp>
        <p:nvCxnSpPr>
          <p:cNvPr id="27" name="Connector: Curved 26">
            <a:extLst>
              <a:ext uri="{FF2B5EF4-FFF2-40B4-BE49-F238E27FC236}">
                <a16:creationId xmlns:a16="http://schemas.microsoft.com/office/drawing/2014/main" id="{3B9C7ECD-34A3-A0FD-0DB6-475080B6770B}"/>
              </a:ext>
            </a:extLst>
          </p:cNvPr>
          <p:cNvCxnSpPr>
            <a:cxnSpLocks/>
            <a:stCxn id="6" idx="2"/>
            <a:endCxn id="5" idx="2"/>
          </p:cNvCxnSpPr>
          <p:nvPr/>
        </p:nvCxnSpPr>
        <p:spPr>
          <a:xfrm rot="16200000" flipH="1">
            <a:off x="2409606" y="3899361"/>
            <a:ext cx="12700" cy="2590582"/>
          </a:xfrm>
          <a:prstGeom prst="curvedConnector3">
            <a:avLst>
              <a:gd name="adj1" fmla="val 6955559"/>
            </a:avLst>
          </a:prstGeom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4" name="Connector: Curved 33">
            <a:extLst>
              <a:ext uri="{FF2B5EF4-FFF2-40B4-BE49-F238E27FC236}">
                <a16:creationId xmlns:a16="http://schemas.microsoft.com/office/drawing/2014/main" id="{63557DCE-75D9-D340-7D52-7141FFC0F1B3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022892" y="1130680"/>
            <a:ext cx="12700" cy="2556484"/>
          </a:xfrm>
          <a:prstGeom prst="curvedConnector3">
            <a:avLst>
              <a:gd name="adj1" fmla="val 7222220"/>
            </a:avLst>
          </a:prstGeom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7" name="Connector: Curved 36">
            <a:extLst>
              <a:ext uri="{FF2B5EF4-FFF2-40B4-BE49-F238E27FC236}">
                <a16:creationId xmlns:a16="http://schemas.microsoft.com/office/drawing/2014/main" id="{319C0DCE-95D2-D4DE-D063-FCD0DAA9C878}"/>
              </a:ext>
            </a:extLst>
          </p:cNvPr>
          <p:cNvCxnSpPr>
            <a:cxnSpLocks/>
            <a:stCxn id="11" idx="0"/>
            <a:endCxn id="4" idx="0"/>
          </p:cNvCxnSpPr>
          <p:nvPr/>
        </p:nvCxnSpPr>
        <p:spPr>
          <a:xfrm rot="5400000" flipH="1" flipV="1">
            <a:off x="9892474" y="1249175"/>
            <a:ext cx="55484" cy="2362279"/>
          </a:xfrm>
          <a:prstGeom prst="curvedConnector3">
            <a:avLst>
              <a:gd name="adj1" fmla="val 1610706"/>
            </a:avLst>
          </a:prstGeom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7" name="Connector: Curved 46">
            <a:extLst>
              <a:ext uri="{FF2B5EF4-FFF2-40B4-BE49-F238E27FC236}">
                <a16:creationId xmlns:a16="http://schemas.microsoft.com/office/drawing/2014/main" id="{7F757C61-346F-4C65-8E00-E827A699607E}"/>
              </a:ext>
            </a:extLst>
          </p:cNvPr>
          <p:cNvCxnSpPr>
            <a:cxnSpLocks/>
            <a:stCxn id="9" idx="2"/>
            <a:endCxn id="11" idx="2"/>
          </p:cNvCxnSpPr>
          <p:nvPr/>
        </p:nvCxnSpPr>
        <p:spPr>
          <a:xfrm rot="5400000" flipH="1" flipV="1">
            <a:off x="7472486" y="3928062"/>
            <a:ext cx="55485" cy="2477696"/>
          </a:xfrm>
          <a:prstGeom prst="curvedConnector3">
            <a:avLst>
              <a:gd name="adj1" fmla="val -1815873"/>
            </a:avLst>
          </a:prstGeom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960357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FBBA7A6-E9F3-C21E-2577-645997FE44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7EE4B-EEFE-6449-A58A-EFE4848095AE}" type="datetime5">
              <a:rPr lang="en-US" smtClean="0"/>
              <a:t>7-Oct-24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204EA5F-B52B-5278-D922-AFA65C3A9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EF47D-C3DB-5D4B-9212-0390867B6374}" type="slidenum">
              <a:rPr lang="en-US" smtClean="0"/>
              <a:t>5</a:t>
            </a:fld>
            <a:endParaRPr lang="en-US"/>
          </a:p>
        </p:txBody>
      </p:sp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33C76C18-8BFF-16C7-CB50-A4A736D311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6001528"/>
              </p:ext>
            </p:extLst>
          </p:nvPr>
        </p:nvGraphicFramePr>
        <p:xfrm>
          <a:off x="838200" y="1160074"/>
          <a:ext cx="10391237" cy="5058757"/>
        </p:xfrm>
        <a:graphic>
          <a:graphicData uri="http://schemas.openxmlformats.org/drawingml/2006/table">
            <a:tbl>
              <a:tblPr firstRow="1" firstCol="1">
                <a:tableStyleId>{E8034E78-7F5D-4C2E-B375-FC64B27BC917}</a:tableStyleId>
              </a:tblPr>
              <a:tblGrid>
                <a:gridCol w="894236">
                  <a:extLst>
                    <a:ext uri="{9D8B030D-6E8A-4147-A177-3AD203B41FA5}">
                      <a16:colId xmlns:a16="http://schemas.microsoft.com/office/drawing/2014/main" val="408257878"/>
                    </a:ext>
                  </a:extLst>
                </a:gridCol>
                <a:gridCol w="1553836">
                  <a:extLst>
                    <a:ext uri="{9D8B030D-6E8A-4147-A177-3AD203B41FA5}">
                      <a16:colId xmlns:a16="http://schemas.microsoft.com/office/drawing/2014/main" val="4118771996"/>
                    </a:ext>
                  </a:extLst>
                </a:gridCol>
                <a:gridCol w="1812811">
                  <a:extLst>
                    <a:ext uri="{9D8B030D-6E8A-4147-A177-3AD203B41FA5}">
                      <a16:colId xmlns:a16="http://schemas.microsoft.com/office/drawing/2014/main" val="3608525149"/>
                    </a:ext>
                  </a:extLst>
                </a:gridCol>
                <a:gridCol w="1786913">
                  <a:extLst>
                    <a:ext uri="{9D8B030D-6E8A-4147-A177-3AD203B41FA5}">
                      <a16:colId xmlns:a16="http://schemas.microsoft.com/office/drawing/2014/main" val="2775855732"/>
                    </a:ext>
                  </a:extLst>
                </a:gridCol>
                <a:gridCol w="1803358">
                  <a:extLst>
                    <a:ext uri="{9D8B030D-6E8A-4147-A177-3AD203B41FA5}">
                      <a16:colId xmlns:a16="http://schemas.microsoft.com/office/drawing/2014/main" val="133441598"/>
                    </a:ext>
                  </a:extLst>
                </a:gridCol>
                <a:gridCol w="2540083">
                  <a:extLst>
                    <a:ext uri="{9D8B030D-6E8A-4147-A177-3AD203B41FA5}">
                      <a16:colId xmlns:a16="http://schemas.microsoft.com/office/drawing/2014/main" val="25113073"/>
                    </a:ext>
                  </a:extLst>
                </a:gridCol>
              </a:tblGrid>
              <a:tr h="491211">
                <a:tc>
                  <a:txBody>
                    <a:bodyPr/>
                    <a:lstStyle/>
                    <a:p>
                      <a:r>
                        <a:rPr lang="en-US" sz="1000"/>
                        <a:t>Study (Author, Year)</a:t>
                      </a:r>
                    </a:p>
                  </a:txBody>
                  <a:tcPr marL="30218" marR="30218" marT="15109" marB="15109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Method Used</a:t>
                      </a:r>
                    </a:p>
                  </a:txBody>
                  <a:tcPr marL="30218" marR="30218" marT="15109" marB="15109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Key Findings</a:t>
                      </a:r>
                    </a:p>
                  </a:txBody>
                  <a:tcPr marL="30218" marR="30218" marT="15109" marB="15109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Advantages</a:t>
                      </a:r>
                    </a:p>
                  </a:txBody>
                  <a:tcPr marL="30218" marR="30218" marT="15109" marB="15109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Limitations</a:t>
                      </a:r>
                    </a:p>
                  </a:txBody>
                  <a:tcPr marL="30218" marR="30218" marT="15109" marB="15109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How My Research Advances the Field</a:t>
                      </a:r>
                    </a:p>
                  </a:txBody>
                  <a:tcPr marL="30218" marR="30218" marT="15109" marB="15109" anchor="ctr"/>
                </a:tc>
                <a:extLst>
                  <a:ext uri="{0D108BD9-81ED-4DB2-BD59-A6C34878D82A}">
                    <a16:rowId xmlns:a16="http://schemas.microsoft.com/office/drawing/2014/main" val="2080378996"/>
                  </a:ext>
                </a:extLst>
              </a:tr>
              <a:tr h="871655">
                <a:tc>
                  <a:txBody>
                    <a:bodyPr/>
                    <a:lstStyle/>
                    <a:p>
                      <a:r>
                        <a:rPr lang="en-US" sz="1000"/>
                        <a:t>Marston et al. (2015)</a:t>
                      </a:r>
                    </a:p>
                  </a:txBody>
                  <a:tcPr marL="30218" marR="30218" marT="15109" marB="15109" anchor="ctr"/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solidFill>
                            <a:sysClr val="windowText" lastClr="000000"/>
                          </a:solidFill>
                        </a:rPr>
                        <a:t>Standing Wave Levitation</a:t>
                      </a:r>
                    </a:p>
                  </a:txBody>
                  <a:tcPr marL="30218" marR="30218" marT="15109" marB="15109" anchor="ctr"/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solidFill>
                            <a:sysClr val="windowText" lastClr="000000"/>
                          </a:solidFill>
                        </a:rPr>
                        <a:t>Single-axis particle levitation and manipulation</a:t>
                      </a:r>
                    </a:p>
                  </a:txBody>
                  <a:tcPr marL="30218" marR="30218" marT="15109" marB="15109" anchor="ctr"/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solidFill>
                            <a:sysClr val="windowText" lastClr="000000"/>
                          </a:solidFill>
                        </a:rPr>
                        <a:t>Simple and effective for small particles</a:t>
                      </a:r>
                    </a:p>
                  </a:txBody>
                  <a:tcPr marL="30218" marR="30218" marT="15109" marB="15109" anchor="ctr"/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solidFill>
                            <a:sysClr val="windowText" lastClr="000000"/>
                          </a:solidFill>
                        </a:rPr>
                        <a:t>Limited to single-axis control; not suitable for complex shapes</a:t>
                      </a:r>
                    </a:p>
                  </a:txBody>
                  <a:tcPr marL="30218" marR="30218" marT="15109" marB="15109" anchor="ctr"/>
                </a:tc>
                <a:tc>
                  <a:txBody>
                    <a:bodyPr/>
                    <a:lstStyle/>
                    <a:p>
                      <a:r>
                        <a:rPr lang="en-US" sz="1000" kern="120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Enables precise multi-axis control for complex shapes.</a:t>
                      </a:r>
                    </a:p>
                  </a:txBody>
                  <a:tcPr marL="30218" marR="30218" marT="15109" marB="15109" anchor="ctr"/>
                </a:tc>
                <a:extLst>
                  <a:ext uri="{0D108BD9-81ED-4DB2-BD59-A6C34878D82A}">
                    <a16:rowId xmlns:a16="http://schemas.microsoft.com/office/drawing/2014/main" val="1147866697"/>
                  </a:ext>
                </a:extLst>
              </a:tr>
              <a:tr h="871655">
                <a:tc>
                  <a:txBody>
                    <a:bodyPr/>
                    <a:lstStyle/>
                    <a:p>
                      <a:r>
                        <a:rPr lang="en-US" sz="1000"/>
                        <a:t>Hirayama et al. (2019)</a:t>
                      </a:r>
                    </a:p>
                  </a:txBody>
                  <a:tcPr marL="30218" marR="30218" marT="15109" marB="15109" anchor="ctr"/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solidFill>
                            <a:sysClr val="windowText" lastClr="000000"/>
                          </a:solidFill>
                        </a:rPr>
                        <a:t>Phased Array Control</a:t>
                      </a:r>
                    </a:p>
                  </a:txBody>
                  <a:tcPr marL="30218" marR="30218" marT="15109" marB="15109" anchor="ctr"/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solidFill>
                            <a:sysClr val="windowText" lastClr="000000"/>
                          </a:solidFill>
                        </a:rPr>
                        <a:t>3D volumetric display using phased arrays</a:t>
                      </a:r>
                    </a:p>
                  </a:txBody>
                  <a:tcPr marL="30218" marR="30218" marT="15109" marB="15109" anchor="ctr"/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solidFill>
                            <a:sysClr val="windowText" lastClr="000000"/>
                          </a:solidFill>
                        </a:rPr>
                        <a:t>High precision for complex 3D shapes</a:t>
                      </a:r>
                    </a:p>
                  </a:txBody>
                  <a:tcPr marL="30218" marR="30218" marT="15109" marB="15109" anchor="ctr"/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solidFill>
                            <a:sysClr val="windowText" lastClr="000000"/>
                          </a:solidFill>
                        </a:rPr>
                        <a:t>Complex calibration required</a:t>
                      </a:r>
                    </a:p>
                  </a:txBody>
                  <a:tcPr marL="30218" marR="30218" marT="15109" marB="15109" anchor="ctr"/>
                </a:tc>
                <a:tc>
                  <a:txBody>
                    <a:bodyPr/>
                    <a:lstStyle/>
                    <a:p>
                      <a:r>
                        <a:rPr lang="en-US" sz="1000" kern="120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Improves precision with data scaling and custom function,  </a:t>
                      </a:r>
                      <a:r>
                        <a:rPr lang="en-US" sz="1000">
                          <a:solidFill>
                            <a:sysClr val="windowText" lastClr="000000"/>
                          </a:solidFill>
                        </a:rPr>
                        <a:t>reducing deviations.</a:t>
                      </a:r>
                    </a:p>
                  </a:txBody>
                  <a:tcPr marL="30218" marR="30218" marT="15109" marB="15109" anchor="ctr"/>
                </a:tc>
                <a:extLst>
                  <a:ext uri="{0D108BD9-81ED-4DB2-BD59-A6C34878D82A}">
                    <a16:rowId xmlns:a16="http://schemas.microsoft.com/office/drawing/2014/main" val="321034603"/>
                  </a:ext>
                </a:extLst>
              </a:tr>
              <a:tr h="976290">
                <a:tc>
                  <a:txBody>
                    <a:bodyPr/>
                    <a:lstStyle/>
                    <a:p>
                      <a:r>
                        <a:rPr lang="en-US" sz="1000"/>
                        <a:t>Marzo et al. (2017)</a:t>
                      </a:r>
                    </a:p>
                  </a:txBody>
                  <a:tcPr marL="30218" marR="30218" marT="15109" marB="15109" anchor="ctr"/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solidFill>
                            <a:sysClr val="windowText" lastClr="000000"/>
                          </a:solidFill>
                        </a:rPr>
                        <a:t>Holographic Acoustic Tweezers</a:t>
                      </a:r>
                    </a:p>
                  </a:txBody>
                  <a:tcPr marL="30218" marR="30218" marT="15109" marB="15109" anchor="ctr"/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solidFill>
                            <a:sysClr val="windowText" lastClr="000000"/>
                          </a:solidFill>
                        </a:rPr>
                        <a:t>Dynamic control of multiple particles</a:t>
                      </a:r>
                    </a:p>
                  </a:txBody>
                  <a:tcPr marL="30218" marR="30218" marT="15109" marB="15109" anchor="ctr"/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solidFill>
                            <a:sysClr val="windowText" lastClr="000000"/>
                          </a:solidFill>
                        </a:rPr>
                        <a:t>Can control multiple particles simultaneously</a:t>
                      </a:r>
                    </a:p>
                  </a:txBody>
                  <a:tcPr marL="30218" marR="30218" marT="15109" marB="15109" anchor="ctr"/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solidFill>
                            <a:sysClr val="windowText" lastClr="000000"/>
                          </a:solidFill>
                        </a:rPr>
                        <a:t>High computational cost; particle interference issues</a:t>
                      </a:r>
                    </a:p>
                  </a:txBody>
                  <a:tcPr marL="30218" marR="30218" marT="15109" marB="15109" anchor="ctr"/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solidFill>
                            <a:sysClr val="windowText" lastClr="000000"/>
                          </a:solidFill>
                        </a:rPr>
                        <a:t>Introduces scalable models optimized for dynamic control, improving computational efficiency.</a:t>
                      </a:r>
                    </a:p>
                  </a:txBody>
                  <a:tcPr marL="30218" marR="30218" marT="15109" marB="15109" anchor="ctr"/>
                </a:tc>
                <a:extLst>
                  <a:ext uri="{0D108BD9-81ED-4DB2-BD59-A6C34878D82A}">
                    <a16:rowId xmlns:a16="http://schemas.microsoft.com/office/drawing/2014/main" val="3545177742"/>
                  </a:ext>
                </a:extLst>
              </a:tr>
              <a:tr h="767021">
                <a:tc>
                  <a:txBody>
                    <a:bodyPr/>
                    <a:lstStyle/>
                    <a:p>
                      <a:r>
                        <a:rPr lang="en-US" sz="1000"/>
                        <a:t>Baudoin et al. (2020)</a:t>
                      </a:r>
                    </a:p>
                  </a:txBody>
                  <a:tcPr marL="30218" marR="30218" marT="15109" marB="15109" anchor="ctr"/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solidFill>
                            <a:sysClr val="windowText" lastClr="000000"/>
                          </a:solidFill>
                        </a:rPr>
                        <a:t>Acoustic Vortex Beams</a:t>
                      </a:r>
                    </a:p>
                  </a:txBody>
                  <a:tcPr marL="30218" marR="30218" marT="15109" marB="15109" anchor="ctr"/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solidFill>
                            <a:sysClr val="windowText" lastClr="000000"/>
                          </a:solidFill>
                        </a:rPr>
                        <a:t>Trapping and rotation using vortex beams</a:t>
                      </a:r>
                    </a:p>
                  </a:txBody>
                  <a:tcPr marL="30218" marR="30218" marT="15109" marB="15109" anchor="ctr"/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solidFill>
                            <a:sysClr val="windowText" lastClr="000000"/>
                          </a:solidFill>
                        </a:rPr>
                        <a:t>Rotational control of particles</a:t>
                      </a:r>
                    </a:p>
                  </a:txBody>
                  <a:tcPr marL="30218" marR="30218" marT="15109" marB="15109" anchor="ctr"/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solidFill>
                            <a:sysClr val="windowText" lastClr="000000"/>
                          </a:solidFill>
                        </a:rPr>
                        <a:t>Limited scalability; challenging in small devices</a:t>
                      </a:r>
                    </a:p>
                  </a:txBody>
                  <a:tcPr marL="30218" marR="30218" marT="15109" marB="15109" anchor="ctr"/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solidFill>
                            <a:sysClr val="windowText" lastClr="000000"/>
                          </a:solidFill>
                        </a:rPr>
                        <a:t>Extends to precise manipulation of complex trajectories, beyond simple vortex control.</a:t>
                      </a:r>
                    </a:p>
                  </a:txBody>
                  <a:tcPr marL="30218" marR="30218" marT="15109" marB="15109" anchor="ctr"/>
                </a:tc>
                <a:extLst>
                  <a:ext uri="{0D108BD9-81ED-4DB2-BD59-A6C34878D82A}">
                    <a16:rowId xmlns:a16="http://schemas.microsoft.com/office/drawing/2014/main" val="3110254805"/>
                  </a:ext>
                </a:extLst>
              </a:tr>
              <a:tr h="1080925">
                <a:tc>
                  <a:txBody>
                    <a:bodyPr/>
                    <a:lstStyle/>
                    <a:p>
                      <a:r>
                        <a:rPr lang="en-US" sz="1000"/>
                        <a:t>Zhang et al. (2021)</a:t>
                      </a:r>
                    </a:p>
                  </a:txBody>
                  <a:tcPr marL="30218" marR="30218" marT="15109" marB="15109" anchor="ctr"/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solidFill>
                            <a:sysClr val="windowText" lastClr="000000"/>
                          </a:solidFill>
                        </a:rPr>
                        <a:t>Machine Learning-Enhanced Control</a:t>
                      </a:r>
                    </a:p>
                  </a:txBody>
                  <a:tcPr marL="30218" marR="30218" marT="15109" marB="15109" anchor="ctr"/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solidFill>
                            <a:sysClr val="windowText" lastClr="000000"/>
                          </a:solidFill>
                        </a:rPr>
                        <a:t>ML models improve tracking and positioning</a:t>
                      </a:r>
                    </a:p>
                  </a:txBody>
                  <a:tcPr marL="30218" marR="30218" marT="15109" marB="15109" anchor="ctr"/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solidFill>
                            <a:sysClr val="windowText" lastClr="000000"/>
                          </a:solidFill>
                        </a:rPr>
                        <a:t>Adaptive control; reduces manual calibration</a:t>
                      </a:r>
                    </a:p>
                  </a:txBody>
                  <a:tcPr marL="30218" marR="30218" marT="15109" marB="15109" anchor="ctr"/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solidFill>
                            <a:sysClr val="windowText" lastClr="000000"/>
                          </a:solidFill>
                        </a:rPr>
                        <a:t>Requires large datasets; model accuracy limitations</a:t>
                      </a:r>
                    </a:p>
                  </a:txBody>
                  <a:tcPr marL="30218" marR="30218" marT="15109" marB="15109" anchor="ctr"/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solidFill>
                            <a:sysClr val="windowText" lastClr="000000"/>
                          </a:solidFill>
                        </a:rPr>
                        <a:t>Introduces a two-stage neural network with custom cost functions for better adaptability and precision in dynamic scenarios.</a:t>
                      </a:r>
                    </a:p>
                  </a:txBody>
                  <a:tcPr marL="30218" marR="30218" marT="15109" marB="15109" anchor="ctr"/>
                </a:tc>
                <a:extLst>
                  <a:ext uri="{0D108BD9-81ED-4DB2-BD59-A6C34878D82A}">
                    <a16:rowId xmlns:a16="http://schemas.microsoft.com/office/drawing/2014/main" val="2857783707"/>
                  </a:ext>
                </a:extLst>
              </a:tr>
            </a:tbl>
          </a:graphicData>
        </a:graphic>
      </p:graphicFrame>
      <p:sp>
        <p:nvSpPr>
          <p:cNvPr id="27" name="TextBox 26">
            <a:extLst>
              <a:ext uri="{FF2B5EF4-FFF2-40B4-BE49-F238E27FC236}">
                <a16:creationId xmlns:a16="http://schemas.microsoft.com/office/drawing/2014/main" id="{0274F334-5C64-B5B8-76C7-E5DBF033628F}"/>
              </a:ext>
            </a:extLst>
          </p:cNvPr>
          <p:cNvSpPr txBox="1"/>
          <p:nvPr/>
        </p:nvSpPr>
        <p:spPr>
          <a:xfrm>
            <a:off x="565831" y="458707"/>
            <a:ext cx="30155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latin typeface="Georgia" panose="02040502050405020303" pitchFamily="18" charset="0"/>
              </a:rPr>
              <a:t>Literature Review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E029EF0-AF9F-949F-89AA-29B38BECA414}"/>
              </a:ext>
            </a:extLst>
          </p:cNvPr>
          <p:cNvSpPr txBox="1"/>
          <p:nvPr/>
        </p:nvSpPr>
        <p:spPr>
          <a:xfrm>
            <a:off x="565831" y="86778"/>
            <a:ext cx="2375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cap="all" spc="600">
                <a:solidFill>
                  <a:srgbClr val="C7D9DF"/>
                </a:solidFill>
                <a:latin typeface="Space Grotesk"/>
              </a:rPr>
              <a:t>CURRENT GAP</a:t>
            </a:r>
          </a:p>
        </p:txBody>
      </p:sp>
    </p:spTree>
    <p:extLst>
      <p:ext uri="{BB962C8B-B14F-4D97-AF65-F5344CB8AC3E}">
        <p14:creationId xmlns:p14="http://schemas.microsoft.com/office/powerpoint/2010/main" val="1498264762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bg2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51B8BEF-A82B-C6E7-0BFC-8C8C09C962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58DA5-A7BF-4D44-925E-52EB60E12B09}" type="datetime5">
              <a:rPr lang="en-US" smtClean="0"/>
              <a:t>7-Oct-24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6C5DC0F-228D-1308-3AC8-56278E824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EF47D-C3DB-5D4B-9212-0390867B6374}" type="slidenum">
              <a:rPr lang="en-US" smtClean="0"/>
              <a:t>6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7B6390-07B7-4466-D991-0C5D27D65E7F}"/>
              </a:ext>
            </a:extLst>
          </p:cNvPr>
          <p:cNvSpPr txBox="1"/>
          <p:nvPr/>
        </p:nvSpPr>
        <p:spPr>
          <a:xfrm>
            <a:off x="119664" y="467921"/>
            <a:ext cx="349326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>
                <a:latin typeface="Georgia" panose="02040502050405020303" pitchFamily="18" charset="0"/>
              </a:rPr>
              <a:t>Dataset Analysis and</a:t>
            </a:r>
          </a:p>
          <a:p>
            <a:pPr algn="r"/>
            <a:r>
              <a:rPr lang="en-US" sz="2800">
                <a:latin typeface="Georgia" panose="02040502050405020303" pitchFamily="18" charset="0"/>
              </a:rPr>
              <a:t> Preparation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83201C-0293-2503-DCDD-7E304AC18D49}"/>
              </a:ext>
            </a:extLst>
          </p:cNvPr>
          <p:cNvSpPr txBox="1"/>
          <p:nvPr/>
        </p:nvSpPr>
        <p:spPr>
          <a:xfrm>
            <a:off x="1837689" y="1612823"/>
            <a:ext cx="1798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Georgia" panose="02040502050405020303" pitchFamily="18" charset="0"/>
              </a:rPr>
              <a:t>Shape Selection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3C9DCD-D415-D901-D32A-BB9BDEF9A2A2}"/>
              </a:ext>
            </a:extLst>
          </p:cNvPr>
          <p:cNvSpPr txBox="1"/>
          <p:nvPr/>
        </p:nvSpPr>
        <p:spPr>
          <a:xfrm>
            <a:off x="6924965" y="1612823"/>
            <a:ext cx="3857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Georgia" panose="02040502050405020303" pitchFamily="18" charset="0"/>
              </a:rPr>
              <a:t>Fourier Analysis and Data Cleaning </a:t>
            </a:r>
          </a:p>
        </p:txBody>
      </p:sp>
      <p:pic>
        <p:nvPicPr>
          <p:cNvPr id="16" name="Picture 15" descr="A graph showing a number of points&#10;&#10;Description automatically generated">
            <a:extLst>
              <a:ext uri="{FF2B5EF4-FFF2-40B4-BE49-F238E27FC236}">
                <a16:creationId xmlns:a16="http://schemas.microsoft.com/office/drawing/2014/main" id="{6E5DB5B4-2931-C733-AF23-ADB59161180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2404"/>
          <a:stretch/>
        </p:blipFill>
        <p:spPr>
          <a:xfrm>
            <a:off x="6261502" y="2183164"/>
            <a:ext cx="4994992" cy="2906580"/>
          </a:xfrm>
          <a:prstGeom prst="rect">
            <a:avLst/>
          </a:prstGeom>
        </p:spPr>
      </p:pic>
      <p:pic>
        <p:nvPicPr>
          <p:cNvPr id="39" name="Picture 38" descr="A bar code with blue and orange lines&#10;&#10;Description automatically generated">
            <a:extLst>
              <a:ext uri="{FF2B5EF4-FFF2-40B4-BE49-F238E27FC236}">
                <a16:creationId xmlns:a16="http://schemas.microsoft.com/office/drawing/2014/main" id="{BEA52671-A3F5-2202-93FC-5F4C5FE96B3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14632"/>
          <a:stretch/>
        </p:blipFill>
        <p:spPr>
          <a:xfrm>
            <a:off x="6261502" y="2261262"/>
            <a:ext cx="4987700" cy="2828482"/>
          </a:xfrm>
          <a:prstGeom prst="rect">
            <a:avLst/>
          </a:prstGeom>
        </p:spPr>
      </p:pic>
      <p:pic>
        <p:nvPicPr>
          <p:cNvPr id="59" name="Picture 58" descr="An orange and blue rectangle&#10;&#10;Description automatically generated">
            <a:extLst>
              <a:ext uri="{FF2B5EF4-FFF2-40B4-BE49-F238E27FC236}">
                <a16:creationId xmlns:a16="http://schemas.microsoft.com/office/drawing/2014/main" id="{57FCE857-C034-8CFF-CF51-9859C8ABEE6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8296"/>
          <a:stretch/>
        </p:blipFill>
        <p:spPr>
          <a:xfrm>
            <a:off x="6217097" y="2062123"/>
            <a:ext cx="5050459" cy="3027621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96E57595-8B70-0E6B-41B5-7B9E0BD22730}"/>
              </a:ext>
            </a:extLst>
          </p:cNvPr>
          <p:cNvSpPr txBox="1"/>
          <p:nvPr/>
        </p:nvSpPr>
        <p:spPr>
          <a:xfrm>
            <a:off x="414488" y="136525"/>
            <a:ext cx="3198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cap="all" spc="600">
                <a:solidFill>
                  <a:srgbClr val="C7D9DF"/>
                </a:solidFill>
                <a:latin typeface="Space Grotesk"/>
              </a:rPr>
              <a:t>DATA ACQUISITION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F4FC648-23D6-06C7-65C6-DCBF59E42B5E}"/>
              </a:ext>
            </a:extLst>
          </p:cNvPr>
          <p:cNvGrpSpPr/>
          <p:nvPr/>
        </p:nvGrpSpPr>
        <p:grpSpPr>
          <a:xfrm>
            <a:off x="406167" y="2183164"/>
            <a:ext cx="4987701" cy="3431345"/>
            <a:chOff x="406167" y="2183164"/>
            <a:chExt cx="4987701" cy="3431345"/>
          </a:xfrm>
        </p:grpSpPr>
        <p:pic>
          <p:nvPicPr>
            <p:cNvPr id="5" name="Picture 4" descr="A blue line graph with a cross&#10;&#10;Description automatically generated">
              <a:extLst>
                <a:ext uri="{FF2B5EF4-FFF2-40B4-BE49-F238E27FC236}">
                  <a16:creationId xmlns:a16="http://schemas.microsoft.com/office/drawing/2014/main" id="{AD2A8F66-4D8E-96D6-6668-5B05508B6C7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06167" y="2183164"/>
              <a:ext cx="4987701" cy="3027622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D29CDBE-EDA7-A06D-1F69-94761E9658A4}"/>
                </a:ext>
              </a:extLst>
            </p:cNvPr>
            <p:cNvSpPr txBox="1"/>
            <p:nvPr/>
          </p:nvSpPr>
          <p:spPr>
            <a:xfrm>
              <a:off x="1237222" y="5245177"/>
              <a:ext cx="33255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/>
                <a:t>Plot of </a:t>
              </a:r>
              <a:r>
                <a:rPr lang="en-IN" err="1"/>
                <a:t>bead_y</a:t>
              </a:r>
              <a:r>
                <a:rPr lang="en-IN"/>
                <a:t> vs </a:t>
              </a:r>
              <a:r>
                <a:rPr lang="en-IN" err="1"/>
                <a:t>bead_z</a:t>
              </a:r>
              <a:r>
                <a:rPr lang="en-IN"/>
                <a:t> in mm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C909E6B-CE99-21BD-F7AD-E9DEAD103F3A}"/>
              </a:ext>
            </a:extLst>
          </p:cNvPr>
          <p:cNvGrpSpPr/>
          <p:nvPr/>
        </p:nvGrpSpPr>
        <p:grpSpPr>
          <a:xfrm>
            <a:off x="6190030" y="2062123"/>
            <a:ext cx="5104591" cy="3356521"/>
            <a:chOff x="6190030" y="2062123"/>
            <a:chExt cx="5104591" cy="3356521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F6FCFB7E-9D2F-2994-3D73-7B4CB40C5842}"/>
                </a:ext>
              </a:extLst>
            </p:cNvPr>
            <p:cNvGrpSpPr/>
            <p:nvPr/>
          </p:nvGrpSpPr>
          <p:grpSpPr>
            <a:xfrm>
              <a:off x="6190030" y="2062123"/>
              <a:ext cx="5104591" cy="3356521"/>
              <a:chOff x="6162965" y="2183164"/>
              <a:chExt cx="5104591" cy="3356521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CC489EDA-BA52-BEF2-9292-145408326F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162965" y="2183164"/>
                <a:ext cx="5104591" cy="3012931"/>
              </a:xfrm>
              <a:prstGeom prst="rect">
                <a:avLst/>
              </a:prstGeom>
            </p:spPr>
          </p:pic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4CC2B78-C719-7B9B-E215-4E85FBF229B4}"/>
                  </a:ext>
                </a:extLst>
              </p:cNvPr>
              <p:cNvSpPr txBox="1"/>
              <p:nvPr/>
            </p:nvSpPr>
            <p:spPr>
              <a:xfrm>
                <a:off x="7074907" y="5170353"/>
                <a:ext cx="32807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N"/>
                  <a:t>Plot of </a:t>
                </a:r>
                <a:r>
                  <a:rPr lang="en-IN" err="1"/>
                  <a:t>bead_y</a:t>
                </a:r>
                <a:r>
                  <a:rPr lang="en-IN"/>
                  <a:t> vs </a:t>
                </a:r>
                <a:r>
                  <a:rPr lang="en-IN" err="1"/>
                  <a:t>bead_z</a:t>
                </a:r>
                <a:r>
                  <a:rPr lang="en-IN"/>
                  <a:t> (in m)</a:t>
                </a:r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282D95C-4799-9D71-D48C-192F74F23DAC}"/>
                </a:ext>
              </a:extLst>
            </p:cNvPr>
            <p:cNvSpPr txBox="1"/>
            <p:nvPr/>
          </p:nvSpPr>
          <p:spPr>
            <a:xfrm>
              <a:off x="9806352" y="2139009"/>
              <a:ext cx="145378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400">
                  <a:solidFill>
                    <a:srgbClr val="0070C0"/>
                  </a:solidFill>
                  <a:latin typeface="Abadi" panose="020F0502020204030204" pitchFamily="34" charset="0"/>
                  <a:cs typeface="Aldhabi" panose="020F0502020204030204" pitchFamily="2" charset="-78"/>
                </a:rPr>
                <a:t>Cleaned file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7398501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A6F221-DA02-52D8-818D-7D72B332C2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031583" y="5883275"/>
            <a:ext cx="859200" cy="365125"/>
          </a:xfrm>
        </p:spPr>
        <p:txBody>
          <a:bodyPr/>
          <a:lstStyle/>
          <a:p>
            <a:fld id="{75AF2A7E-9DE3-F04A-9662-2BA21FEE7E99}" type="datetime5">
              <a:rPr lang="en-US" smtClean="0"/>
              <a:t>7-Oct-24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229E21D-2DE1-E973-1182-909C53611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EF47D-C3DB-5D4B-9212-0390867B6374}" type="slidenum">
              <a:rPr lang="en-US" smtClean="0"/>
              <a:t>7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FD4C5C-7E3A-835E-0931-7CE2DB4BA112}"/>
              </a:ext>
            </a:extLst>
          </p:cNvPr>
          <p:cNvSpPr txBox="1"/>
          <p:nvPr/>
        </p:nvSpPr>
        <p:spPr>
          <a:xfrm>
            <a:off x="9226993" y="1466538"/>
            <a:ext cx="28456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latin typeface="Georgia" panose="02040502050405020303" pitchFamily="18" charset="0"/>
              </a:rPr>
              <a:t>Dataset Creation</a:t>
            </a:r>
          </a:p>
        </p:txBody>
      </p:sp>
      <p:pic>
        <p:nvPicPr>
          <p:cNvPr id="13" name="Picture 12" descr="A graph with blue lines&#10;&#10;Description automatically generated">
            <a:extLst>
              <a:ext uri="{FF2B5EF4-FFF2-40B4-BE49-F238E27FC236}">
                <a16:creationId xmlns:a16="http://schemas.microsoft.com/office/drawing/2014/main" id="{80195BDB-3D53-AD3E-3305-A9366E8FFF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88" y="3428999"/>
            <a:ext cx="4519806" cy="285557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47AB608-DF36-DA33-38EB-F713D1DF9B41}"/>
              </a:ext>
            </a:extLst>
          </p:cNvPr>
          <p:cNvSpPr txBox="1"/>
          <p:nvPr/>
        </p:nvSpPr>
        <p:spPr>
          <a:xfrm>
            <a:off x="9226993" y="1115633"/>
            <a:ext cx="2701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cap="all" spc="600">
                <a:solidFill>
                  <a:srgbClr val="C7D9DF"/>
                </a:solidFill>
                <a:latin typeface="Space Grotesk"/>
              </a:rPr>
              <a:t>DATA curation</a:t>
            </a:r>
          </a:p>
        </p:txBody>
      </p:sp>
      <p:pic>
        <p:nvPicPr>
          <p:cNvPr id="16" name="Picture 15" descr="A graph with red lines and numbers&#10;&#10;Description automatically generated">
            <a:extLst>
              <a:ext uri="{FF2B5EF4-FFF2-40B4-BE49-F238E27FC236}">
                <a16:creationId xmlns:a16="http://schemas.microsoft.com/office/drawing/2014/main" id="{8D5552EE-2CD3-F252-F99B-BF872BB7F4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5129" y="206224"/>
            <a:ext cx="4207593" cy="6078346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3D013F50-F500-1457-F8AE-0166CD012AAE}"/>
              </a:ext>
            </a:extLst>
          </p:cNvPr>
          <p:cNvGrpSpPr/>
          <p:nvPr/>
        </p:nvGrpSpPr>
        <p:grpSpPr>
          <a:xfrm>
            <a:off x="29088" y="117800"/>
            <a:ext cx="4552274" cy="3081754"/>
            <a:chOff x="29088" y="117800"/>
            <a:chExt cx="4552274" cy="3081754"/>
          </a:xfrm>
        </p:grpSpPr>
        <p:pic>
          <p:nvPicPr>
            <p:cNvPr id="6" name="Picture 5" descr="A graph with blue lines&#10;&#10;Description automatically generated">
              <a:extLst>
                <a:ext uri="{FF2B5EF4-FFF2-40B4-BE49-F238E27FC236}">
                  <a16:creationId xmlns:a16="http://schemas.microsoft.com/office/drawing/2014/main" id="{9E3C524F-C95E-8148-4171-55B3AC5F469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9088" y="117800"/>
              <a:ext cx="4552274" cy="274320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80C65FC-0336-6190-888F-1379B811BB8F}"/>
                </a:ext>
              </a:extLst>
            </p:cNvPr>
            <p:cNvSpPr txBox="1"/>
            <p:nvPr/>
          </p:nvSpPr>
          <p:spPr>
            <a:xfrm>
              <a:off x="664872" y="2861000"/>
              <a:ext cx="293811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1600" dirty="0"/>
                <a:t>Plot of </a:t>
              </a:r>
              <a:r>
                <a:rPr lang="en-IN" sz="1600" dirty="0" err="1"/>
                <a:t>bead_y</a:t>
              </a:r>
              <a:r>
                <a:rPr lang="en-IN" sz="1600" dirty="0"/>
                <a:t> vs </a:t>
              </a:r>
              <a:r>
                <a:rPr lang="en-IN" sz="1600" dirty="0" err="1"/>
                <a:t>bead_z</a:t>
              </a:r>
              <a:r>
                <a:rPr lang="en-IN" sz="1600" dirty="0"/>
                <a:t> (in m)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9222448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7993896-E48E-E240-2C22-C3D9A3D1DE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30B018-7756-4A4A-95B5-F024320AAEFE}" type="datetime5">
              <a:rPr lang="en-US" smtClean="0"/>
              <a:t>7-Oct-24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C41C52E-D1F2-C2BA-AC84-EEB34006BA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EF47D-C3DB-5D4B-9212-0390867B6374}" type="slidenum">
              <a:rPr lang="en-US" smtClean="0"/>
              <a:t>8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DC4C73-0551-B61E-689A-5AE23B2EE807}"/>
              </a:ext>
            </a:extLst>
          </p:cNvPr>
          <p:cNvSpPr txBox="1"/>
          <p:nvPr/>
        </p:nvSpPr>
        <p:spPr>
          <a:xfrm>
            <a:off x="508000" y="632595"/>
            <a:ext cx="75344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>
                <a:latin typeface="Georgia" panose="02040502050405020303" pitchFamily="18" charset="0"/>
              </a:rPr>
              <a:t>Introduction of Theta and Selection Algorithm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180D5FA-34F5-EB97-17C1-8C367BED6C0C}"/>
              </a:ext>
            </a:extLst>
          </p:cNvPr>
          <p:cNvGrpSpPr/>
          <p:nvPr/>
        </p:nvGrpSpPr>
        <p:grpSpPr>
          <a:xfrm>
            <a:off x="508000" y="1406789"/>
            <a:ext cx="5525888" cy="3423318"/>
            <a:chOff x="6358418" y="1159876"/>
            <a:chExt cx="4919950" cy="3546649"/>
          </a:xfrm>
        </p:grpSpPr>
        <p:pic>
          <p:nvPicPr>
            <p:cNvPr id="5" name="Picture 4" descr="A graph of a graph&#10;&#10;Description automatically generated">
              <a:extLst>
                <a:ext uri="{FF2B5EF4-FFF2-40B4-BE49-F238E27FC236}">
                  <a16:creationId xmlns:a16="http://schemas.microsoft.com/office/drawing/2014/main" id="{7EA255B3-503C-5355-078A-44351104D22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58418" y="1159876"/>
              <a:ext cx="4713039" cy="3058015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8748F73-EE5A-99E9-B769-2DEAF050D4E2}"/>
                </a:ext>
              </a:extLst>
            </p:cNvPr>
            <p:cNvSpPr txBox="1"/>
            <p:nvPr/>
          </p:nvSpPr>
          <p:spPr>
            <a:xfrm>
              <a:off x="6358418" y="4217891"/>
              <a:ext cx="4919950" cy="4886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effectLst/>
                  <a:latin typeface="CharterBT"/>
                </a:rPr>
                <a:t>Plot of measured data(orange) and nearest points from simulated data(blue) in mm</a:t>
              </a:r>
              <a:endParaRPr lang="en-US" sz="1200" dirty="0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16610DD0-D746-D224-9E39-07F3421607F1}"/>
              </a:ext>
            </a:extLst>
          </p:cNvPr>
          <p:cNvSpPr txBox="1"/>
          <p:nvPr/>
        </p:nvSpPr>
        <p:spPr>
          <a:xfrm>
            <a:off x="508000" y="5021402"/>
            <a:ext cx="7542449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b="1" u="sng" dirty="0"/>
              <a:t>Selection Algorithm: </a:t>
            </a:r>
          </a:p>
          <a:p>
            <a:endParaRPr lang="en-IN" dirty="0"/>
          </a:p>
          <a:p>
            <a:r>
              <a:rPr lang="en-IN" dirty="0"/>
              <a:t>For every point on the measured dataset (y, z coordinates),</a:t>
            </a:r>
          </a:p>
          <a:p>
            <a:r>
              <a:rPr lang="en-IN" dirty="0"/>
              <a:t>we need to find the corresponding closest point (Euclidean distance) on the </a:t>
            </a:r>
          </a:p>
          <a:p>
            <a:r>
              <a:rPr lang="en-IN" dirty="0"/>
              <a:t>Simulated (reference) path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B012BE-930C-CE4B-17CD-C2BA126E945D}"/>
              </a:ext>
            </a:extLst>
          </p:cNvPr>
          <p:cNvSpPr txBox="1"/>
          <p:nvPr/>
        </p:nvSpPr>
        <p:spPr>
          <a:xfrm>
            <a:off x="508000" y="271251"/>
            <a:ext cx="37517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cap="all" spc="600">
                <a:solidFill>
                  <a:srgbClr val="C7D9DF"/>
                </a:solidFill>
                <a:latin typeface="Space Grotesk"/>
              </a:rPr>
              <a:t>THETA TO THE RESCUE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61AE010-CA3B-F531-E072-31DC9AE2BD9B}"/>
              </a:ext>
            </a:extLst>
          </p:cNvPr>
          <p:cNvGrpSpPr/>
          <p:nvPr/>
        </p:nvGrpSpPr>
        <p:grpSpPr>
          <a:xfrm>
            <a:off x="6293613" y="1406789"/>
            <a:ext cx="5204481" cy="3223577"/>
            <a:chOff x="208728" y="1194124"/>
            <a:chExt cx="5887272" cy="4498117"/>
          </a:xfrm>
        </p:grpSpPr>
        <p:pic>
          <p:nvPicPr>
            <p:cNvPr id="12" name="Picture 11" descr="A graph with lines drawn on it&#10;&#10;Description automatically generated">
              <a:extLst>
                <a:ext uri="{FF2B5EF4-FFF2-40B4-BE49-F238E27FC236}">
                  <a16:creationId xmlns:a16="http://schemas.microsoft.com/office/drawing/2014/main" id="{CCDDCA35-705B-7AB1-1648-73EF26B186C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8728" y="1194124"/>
              <a:ext cx="5887272" cy="415348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82E76C8-5363-70C1-BF0F-0F28D2199E0B}"/>
                </a:ext>
              </a:extLst>
            </p:cNvPr>
            <p:cNvSpPr txBox="1"/>
            <p:nvPr/>
          </p:nvSpPr>
          <p:spPr>
            <a:xfrm>
              <a:off x="1365616" y="5318846"/>
              <a:ext cx="3738238" cy="3733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CharterBT"/>
                </a:rPr>
                <a:t>Plot of Trap Positions to verify the curated dataset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5413508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C651E1B-9FFD-B64E-B261-4EB4059D91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8A92A-8B91-434A-A014-CFC6783065FD}" type="datetime5">
              <a:rPr lang="en-US" smtClean="0"/>
              <a:t>7-Oct-24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8F5634-BE0D-EDE4-8132-8B68F17A5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EF47D-C3DB-5D4B-9212-0390867B6374}" type="slidenum">
              <a:rPr lang="en-US" smtClean="0"/>
              <a:t>9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1D7383-9960-EF2C-80C3-61204F748384}"/>
              </a:ext>
            </a:extLst>
          </p:cNvPr>
          <p:cNvSpPr txBox="1"/>
          <p:nvPr/>
        </p:nvSpPr>
        <p:spPr>
          <a:xfrm>
            <a:off x="320805" y="403262"/>
            <a:ext cx="35301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latin typeface="Georgia" panose="02040502050405020303" pitchFamily="18" charset="0"/>
              </a:rPr>
              <a:t>Tail disjoint Problem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3EC078F-6BEB-C2EE-AA18-199909C294E4}"/>
              </a:ext>
            </a:extLst>
          </p:cNvPr>
          <p:cNvGrpSpPr/>
          <p:nvPr/>
        </p:nvGrpSpPr>
        <p:grpSpPr>
          <a:xfrm>
            <a:off x="6502525" y="1606792"/>
            <a:ext cx="5455499" cy="3777771"/>
            <a:chOff x="5926761" y="1606792"/>
            <a:chExt cx="5455499" cy="3777771"/>
          </a:xfrm>
        </p:grpSpPr>
        <p:pic>
          <p:nvPicPr>
            <p:cNvPr id="8" name="Picture 7" descr="A graph with colored lines&#10;&#10;Description automatically generated">
              <a:extLst>
                <a:ext uri="{FF2B5EF4-FFF2-40B4-BE49-F238E27FC236}">
                  <a16:creationId xmlns:a16="http://schemas.microsoft.com/office/drawing/2014/main" id="{9E29F227-3DCA-5D0B-0E57-D0BA9031BD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26761" y="1606792"/>
              <a:ext cx="5455499" cy="3469994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FA20ACD-1C4D-FFE2-8785-D1A2F99D16EC}"/>
                </a:ext>
              </a:extLst>
            </p:cNvPr>
            <p:cNvSpPr txBox="1"/>
            <p:nvPr/>
          </p:nvSpPr>
          <p:spPr>
            <a:xfrm>
              <a:off x="6401329" y="5076786"/>
              <a:ext cx="450636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/>
                <a:t>Plot of measured and simulated data (mirrored tail loop)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32FFF5B7-0C29-D605-0829-F0D97D67E8F5}"/>
              </a:ext>
            </a:extLst>
          </p:cNvPr>
          <p:cNvSpPr txBox="1"/>
          <p:nvPr/>
        </p:nvSpPr>
        <p:spPr>
          <a:xfrm>
            <a:off x="1811598" y="95486"/>
            <a:ext cx="2039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cap="all" spc="600">
                <a:solidFill>
                  <a:srgbClr val="C7D9DF"/>
                </a:solidFill>
                <a:latin typeface="Space Grotesk"/>
              </a:rPr>
              <a:t>roadblock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96C858D-E5A1-14CF-C886-E8CB00962A47}"/>
              </a:ext>
            </a:extLst>
          </p:cNvPr>
          <p:cNvGrpSpPr/>
          <p:nvPr/>
        </p:nvGrpSpPr>
        <p:grpSpPr>
          <a:xfrm>
            <a:off x="193524" y="1606792"/>
            <a:ext cx="5495953" cy="3777770"/>
            <a:chOff x="193524" y="1606792"/>
            <a:chExt cx="5495953" cy="3777770"/>
          </a:xfrm>
        </p:grpSpPr>
        <p:pic>
          <p:nvPicPr>
            <p:cNvPr id="6" name="Picture 5" descr="A graph with a red line&#10;&#10;Description automatically generated">
              <a:extLst>
                <a:ext uri="{FF2B5EF4-FFF2-40B4-BE49-F238E27FC236}">
                  <a16:creationId xmlns:a16="http://schemas.microsoft.com/office/drawing/2014/main" id="{8EA318C4-B96C-B470-6182-93C0D4A2264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3524" y="1606792"/>
              <a:ext cx="5495953" cy="3469994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E938567-E2E3-416A-3A20-1AD6D63C4653}"/>
                </a:ext>
              </a:extLst>
            </p:cNvPr>
            <p:cNvSpPr txBox="1"/>
            <p:nvPr/>
          </p:nvSpPr>
          <p:spPr>
            <a:xfrm>
              <a:off x="1446145" y="5076785"/>
              <a:ext cx="27702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1400"/>
                <a:t>Plot of Predicted measured points</a:t>
              </a:r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5D8DAC9C-E45D-6AD8-5F73-95F5D9EB55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560319"/>
            <a:ext cx="6430663" cy="3824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20358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1108</Words>
  <Application>Microsoft Office PowerPoint</Application>
  <PresentationFormat>Widescreen</PresentationFormat>
  <Paragraphs>317</Paragraphs>
  <Slides>25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4" baseType="lpstr">
      <vt:lpstr>Abadi</vt:lpstr>
      <vt:lpstr>Aptos</vt:lpstr>
      <vt:lpstr>Arial</vt:lpstr>
      <vt:lpstr>Calisto MT</vt:lpstr>
      <vt:lpstr>CharterBT</vt:lpstr>
      <vt:lpstr>Georgia</vt:lpstr>
      <vt:lpstr>Space Grotesk</vt:lpstr>
      <vt:lpstr>Wingdings 2</vt:lpstr>
      <vt:lpstr>Slate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Vernekar, Nimisha Satyaprasad</dc:creator>
  <cp:lastModifiedBy>Nimisha Vernekar</cp:lastModifiedBy>
  <cp:revision>1</cp:revision>
  <dcterms:created xsi:type="dcterms:W3CDTF">2024-09-13T00:59:56Z</dcterms:created>
  <dcterms:modified xsi:type="dcterms:W3CDTF">2024-10-07T03:03:25Z</dcterms:modified>
</cp:coreProperties>
</file>